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69"/>
  </p:notesMasterIdLst>
  <p:handoutMasterIdLst>
    <p:handoutMasterId r:id="rId70"/>
  </p:handoutMasterIdLst>
  <p:sldIdLst>
    <p:sldId id="2241" r:id="rId2"/>
    <p:sldId id="2725" r:id="rId3"/>
    <p:sldId id="2733" r:id="rId4"/>
    <p:sldId id="2746" r:id="rId5"/>
    <p:sldId id="2747" r:id="rId6"/>
    <p:sldId id="335" r:id="rId7"/>
    <p:sldId id="337" r:id="rId8"/>
    <p:sldId id="338" r:id="rId9"/>
    <p:sldId id="339" r:id="rId10"/>
    <p:sldId id="340" r:id="rId11"/>
    <p:sldId id="341" r:id="rId12"/>
    <p:sldId id="342" r:id="rId13"/>
    <p:sldId id="2749" r:id="rId14"/>
    <p:sldId id="2750" r:id="rId15"/>
    <p:sldId id="2751" r:id="rId16"/>
    <p:sldId id="2752" r:id="rId17"/>
    <p:sldId id="348" r:id="rId18"/>
    <p:sldId id="349" r:id="rId19"/>
    <p:sldId id="350" r:id="rId20"/>
    <p:sldId id="351" r:id="rId21"/>
    <p:sldId id="352" r:id="rId22"/>
    <p:sldId id="353" r:id="rId23"/>
    <p:sldId id="354" r:id="rId24"/>
    <p:sldId id="355" r:id="rId25"/>
    <p:sldId id="384" r:id="rId26"/>
    <p:sldId id="356" r:id="rId27"/>
    <p:sldId id="381" r:id="rId28"/>
    <p:sldId id="2754" r:id="rId29"/>
    <p:sldId id="358" r:id="rId30"/>
    <p:sldId id="359" r:id="rId31"/>
    <p:sldId id="360" r:id="rId32"/>
    <p:sldId id="361" r:id="rId33"/>
    <p:sldId id="382" r:id="rId34"/>
    <p:sldId id="362" r:id="rId35"/>
    <p:sldId id="383" r:id="rId36"/>
    <p:sldId id="409" r:id="rId37"/>
    <p:sldId id="410" r:id="rId38"/>
    <p:sldId id="411" r:id="rId39"/>
    <p:sldId id="413" r:id="rId40"/>
    <p:sldId id="414" r:id="rId41"/>
    <p:sldId id="2756" r:id="rId42"/>
    <p:sldId id="2757" r:id="rId43"/>
    <p:sldId id="2758" r:id="rId44"/>
    <p:sldId id="2759" r:id="rId45"/>
    <p:sldId id="2765" r:id="rId46"/>
    <p:sldId id="2766" r:id="rId47"/>
    <p:sldId id="2767" r:id="rId48"/>
    <p:sldId id="343" r:id="rId49"/>
    <p:sldId id="344" r:id="rId50"/>
    <p:sldId id="345" r:id="rId51"/>
    <p:sldId id="2768" r:id="rId52"/>
    <p:sldId id="2755" r:id="rId53"/>
    <p:sldId id="367" r:id="rId54"/>
    <p:sldId id="368" r:id="rId55"/>
    <p:sldId id="369" r:id="rId56"/>
    <p:sldId id="370" r:id="rId57"/>
    <p:sldId id="371" r:id="rId58"/>
    <p:sldId id="372" r:id="rId59"/>
    <p:sldId id="373" r:id="rId60"/>
    <p:sldId id="374" r:id="rId61"/>
    <p:sldId id="375" r:id="rId62"/>
    <p:sldId id="376" r:id="rId63"/>
    <p:sldId id="377" r:id="rId64"/>
    <p:sldId id="378" r:id="rId65"/>
    <p:sldId id="379" r:id="rId66"/>
    <p:sldId id="380" r:id="rId67"/>
    <p:sldId id="385" r:id="rId68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34" userDrawn="1">
          <p15:clr>
            <a:srgbClr val="A4A3A4"/>
          </p15:clr>
        </p15:guide>
        <p15:guide id="3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6F6"/>
    <a:srgbClr val="0432FF"/>
    <a:srgbClr val="0066B8"/>
    <a:srgbClr val="BD374B"/>
    <a:srgbClr val="BE374B"/>
    <a:srgbClr val="EACBA3"/>
    <a:srgbClr val="E2EAF7"/>
    <a:srgbClr val="FF5F00"/>
    <a:srgbClr val="FF7E79"/>
    <a:srgbClr val="F6F9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A49BE6-787A-6741-AAB8-5ADD113F3F93}" v="9" dt="2021-11-20T04:34:40.7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23" autoAdjust="0"/>
    <p:restoredTop sz="88708" autoAdjust="0"/>
  </p:normalViewPr>
  <p:slideViewPr>
    <p:cSldViewPr>
      <p:cViewPr varScale="1">
        <p:scale>
          <a:sx n="92" d="100"/>
          <a:sy n="92" d="100"/>
        </p:scale>
        <p:origin x="184" y="1408"/>
      </p:cViewPr>
      <p:guideLst>
        <p:guide orient="horz" pos="2934"/>
        <p:guide pos="5284"/>
      </p:guideLst>
    </p:cSldViewPr>
  </p:slideViewPr>
  <p:outlineViewPr>
    <p:cViewPr>
      <p:scale>
        <a:sx n="33" d="100"/>
        <a:sy n="33" d="100"/>
      </p:scale>
      <p:origin x="0" y="-572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</p:sldLst>
  </p:outlineViewPr>
  <p:notesTextViewPr>
    <p:cViewPr>
      <p:scale>
        <a:sx n="110" d="100"/>
        <a:sy n="11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handoutMaster" Target="handoutMasters/handoutMaster1.xml"/><Relationship Id="rId75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microsoft.com/office/2015/10/relationships/revisionInfo" Target="revisionInfo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51.xml"/><Relationship Id="rId3" Type="http://schemas.openxmlformats.org/officeDocument/2006/relationships/slide" Target="slides/slide46.xml"/><Relationship Id="rId7" Type="http://schemas.openxmlformats.org/officeDocument/2006/relationships/slide" Target="slides/slide50.xml"/><Relationship Id="rId2" Type="http://schemas.openxmlformats.org/officeDocument/2006/relationships/slide" Target="slides/slide45.xml"/><Relationship Id="rId1" Type="http://schemas.openxmlformats.org/officeDocument/2006/relationships/slide" Target="slides/slide44.xml"/><Relationship Id="rId6" Type="http://schemas.openxmlformats.org/officeDocument/2006/relationships/slide" Target="slides/slide49.xml"/><Relationship Id="rId5" Type="http://schemas.openxmlformats.org/officeDocument/2006/relationships/slide" Target="slides/slide48.xml"/><Relationship Id="rId4" Type="http://schemas.openxmlformats.org/officeDocument/2006/relationships/slide" Target="slides/slide4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魏 星达" userId="ca17b13798aa44f7" providerId="LiveId" clId="{B9A49BE6-787A-6741-AAB8-5ADD113F3F93}"/>
    <pc:docChg chg="undo custSel addSld delSld modSld">
      <pc:chgData name="魏 星达" userId="ca17b13798aa44f7" providerId="LiveId" clId="{B9A49BE6-787A-6741-AAB8-5ADD113F3F93}" dt="2021-11-20T04:36:01.085" v="70" actId="1076"/>
      <pc:docMkLst>
        <pc:docMk/>
      </pc:docMkLst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310703520" sldId="159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710252163" sldId="159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821496117" sldId="161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796741388" sldId="161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24118862" sldId="161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00715053" sldId="161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00591884" sldId="161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03844416" sldId="162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90449860" sldId="162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440653698" sldId="165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930868961" sldId="166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1459763" sldId="166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65203195" sldId="1671"/>
        </pc:sldMkLst>
      </pc:sldChg>
      <pc:sldChg chg="modSp mod">
        <pc:chgData name="魏 星达" userId="ca17b13798aa44f7" providerId="LiveId" clId="{B9A49BE6-787A-6741-AAB8-5ADD113F3F93}" dt="2021-11-20T04:10:08.687" v="14" actId="20577"/>
        <pc:sldMkLst>
          <pc:docMk/>
          <pc:sldMk cId="3628960693" sldId="2241"/>
        </pc:sldMkLst>
        <pc:spChg chg="mod">
          <ac:chgData name="魏 星达" userId="ca17b13798aa44f7" providerId="LiveId" clId="{B9A49BE6-787A-6741-AAB8-5ADD113F3F93}" dt="2021-11-20T04:10:06.165" v="9" actId="14100"/>
          <ac:spMkLst>
            <pc:docMk/>
            <pc:sldMk cId="3628960693" sldId="2241"/>
            <ac:spMk id="5" creationId="{2C7C6228-E47F-EA4B-8DD8-28647C76DDD6}"/>
          </ac:spMkLst>
        </pc:spChg>
        <pc:spChg chg="mod">
          <ac:chgData name="魏 星达" userId="ca17b13798aa44f7" providerId="LiveId" clId="{B9A49BE6-787A-6741-AAB8-5ADD113F3F93}" dt="2021-11-20T04:10:08.687" v="14" actId="20577"/>
          <ac:spMkLst>
            <pc:docMk/>
            <pc:sldMk cId="3628960693" sldId="2241"/>
            <ac:spMk id="10" creationId="{B6099FE4-63D1-FF4F-9D92-DDDE3165CCF5}"/>
          </ac:spMkLst>
        </pc:spChg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199681509" sldId="224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15466326" sldId="246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074469059" sldId="246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497948155" sldId="246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981726347" sldId="2474"/>
        </pc:sldMkLst>
      </pc:sldChg>
      <pc:sldChg chg="modSp new mod">
        <pc:chgData name="魏 星达" userId="ca17b13798aa44f7" providerId="LiveId" clId="{B9A49BE6-787A-6741-AAB8-5ADD113F3F93}" dt="2021-11-20T04:11:14.073" v="21" actId="27636"/>
        <pc:sldMkLst>
          <pc:docMk/>
          <pc:sldMk cId="1392657421" sldId="2474"/>
        </pc:sldMkLst>
        <pc:spChg chg="mod">
          <ac:chgData name="魏 星达" userId="ca17b13798aa44f7" providerId="LiveId" clId="{B9A49BE6-787A-6741-AAB8-5ADD113F3F93}" dt="2021-11-20T04:11:07.182" v="17"/>
          <ac:spMkLst>
            <pc:docMk/>
            <pc:sldMk cId="1392657421" sldId="2474"/>
            <ac:spMk id="2" creationId="{3206A49D-B1A3-3C4D-8347-ACD53A671C7A}"/>
          </ac:spMkLst>
        </pc:spChg>
        <pc:spChg chg="mod">
          <ac:chgData name="魏 星达" userId="ca17b13798aa44f7" providerId="LiveId" clId="{B9A49BE6-787A-6741-AAB8-5ADD113F3F93}" dt="2021-11-20T04:11:14.073" v="21" actId="27636"/>
          <ac:spMkLst>
            <pc:docMk/>
            <pc:sldMk cId="1392657421" sldId="2474"/>
            <ac:spMk id="3" creationId="{FF0C0635-A498-334E-896E-C86A95C0BEFD}"/>
          </ac:spMkLst>
        </pc:spChg>
      </pc:sldChg>
      <pc:sldChg chg="addSp modSp new mod">
        <pc:chgData name="魏 星达" userId="ca17b13798aa44f7" providerId="LiveId" clId="{B9A49BE6-787A-6741-AAB8-5ADD113F3F93}" dt="2021-11-20T04:36:01.085" v="70" actId="1076"/>
        <pc:sldMkLst>
          <pc:docMk/>
          <pc:sldMk cId="1301427496" sldId="2475"/>
        </pc:sldMkLst>
        <pc:spChg chg="mod">
          <ac:chgData name="魏 星达" userId="ca17b13798aa44f7" providerId="LiveId" clId="{B9A49BE6-787A-6741-AAB8-5ADD113F3F93}" dt="2021-11-20T04:33:34.875" v="25"/>
          <ac:spMkLst>
            <pc:docMk/>
            <pc:sldMk cId="1301427496" sldId="2475"/>
            <ac:spMk id="2" creationId="{81EDE590-79B2-2344-8EF8-8C35E5E6642D}"/>
          </ac:spMkLst>
        </pc:spChg>
        <pc:spChg chg="mod">
          <ac:chgData name="魏 星达" userId="ca17b13798aa44f7" providerId="LiveId" clId="{B9A49BE6-787A-6741-AAB8-5ADD113F3F93}" dt="2021-11-20T04:35:59.581" v="69" actId="20577"/>
          <ac:spMkLst>
            <pc:docMk/>
            <pc:sldMk cId="1301427496" sldId="2475"/>
            <ac:spMk id="3" creationId="{7A0B2C31-43CB-4F4B-84CB-49A28A75C04E}"/>
          </ac:spMkLst>
        </pc:spChg>
        <pc:picChg chg="add mod">
          <ac:chgData name="魏 星达" userId="ca17b13798aa44f7" providerId="LiveId" clId="{B9A49BE6-787A-6741-AAB8-5ADD113F3F93}" dt="2021-11-20T04:36:01.085" v="70" actId="1076"/>
          <ac:picMkLst>
            <pc:docMk/>
            <pc:sldMk cId="1301427496" sldId="2475"/>
            <ac:picMk id="5" creationId="{75DD5A0D-BAD2-404B-9793-A25C83B6BBB5}"/>
          </ac:picMkLst>
        </pc:picChg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60485110" sldId="260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11631864" sldId="265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48767011" sldId="265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277191494" sldId="265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306522055" sldId="265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927577974" sldId="265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19633917" sldId="265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724771330" sldId="265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617193540" sldId="265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731668716" sldId="265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40597255" sldId="266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40817402" sldId="266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41025214" sldId="266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69651683" sldId="266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65845595" sldId="266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519343185" sldId="266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158028843" sldId="266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373776168" sldId="266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03516562" sldId="266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25916446" sldId="266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679533399" sldId="267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135394466" sldId="267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63359609" sldId="267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722823869" sldId="267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95101515" sldId="267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022778079" sldId="267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45520258" sldId="267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63920337" sldId="267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74205928" sldId="268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891538360" sldId="268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920714496" sldId="268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86047460" sldId="268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4731698" sldId="268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136715457" sldId="268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830257789" sldId="268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0725867" sldId="268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955368823" sldId="268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793261706" sldId="269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38919081" sldId="269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567789881" sldId="269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26106103" sldId="269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415146572" sldId="269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87525743" sldId="269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400270536" sldId="269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707397614" sldId="270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34708461" sldId="288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876713371" sldId="288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93179743" sldId="288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171540486" sldId="288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045950767" sldId="288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558545928" sldId="288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644080243" sldId="288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911714317" sldId="288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338864284" sldId="289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9817126" sldId="289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021468628" sldId="2892"/>
        </pc:sldMkLst>
      </pc:sldChg>
    </pc:docChg>
  </pc:docChgLst>
  <pc:docChgLst>
    <pc:chgData name="魏 星达" userId="ca17b13798aa44f7" providerId="LiveId" clId="{B51FC67B-18BC-814E-A721-CE4F322C59C7}"/>
    <pc:docChg chg="undo custSel addSld delSld modSld">
      <pc:chgData name="魏 星达" userId="ca17b13798aa44f7" providerId="LiveId" clId="{B51FC67B-18BC-814E-A721-CE4F322C59C7}" dt="2021-11-15T05:53:16.933" v="996" actId="20577"/>
      <pc:docMkLst>
        <pc:docMk/>
      </pc:docMkLst>
      <pc:sldChg chg="modSp mod">
        <pc:chgData name="魏 星达" userId="ca17b13798aa44f7" providerId="LiveId" clId="{B51FC67B-18BC-814E-A721-CE4F322C59C7}" dt="2021-11-15T05:49:26.036" v="693" actId="1076"/>
        <pc:sldMkLst>
          <pc:docMk/>
          <pc:sldMk cId="824118862" sldId="1616"/>
        </pc:sldMkLst>
        <pc:spChg chg="mod">
          <ac:chgData name="魏 星达" userId="ca17b13798aa44f7" providerId="LiveId" clId="{B51FC67B-18BC-814E-A721-CE4F322C59C7}" dt="2021-11-15T05:49:21.596" v="692" actId="1076"/>
          <ac:spMkLst>
            <pc:docMk/>
            <pc:sldMk cId="824118862" sldId="1616"/>
            <ac:spMk id="9" creationId="{D921DCA0-5A06-5042-8B2D-9F19252580F6}"/>
          </ac:spMkLst>
        </pc:spChg>
        <pc:spChg chg="mod">
          <ac:chgData name="魏 星达" userId="ca17b13798aa44f7" providerId="LiveId" clId="{B51FC67B-18BC-814E-A721-CE4F322C59C7}" dt="2021-11-15T05:49:26.036" v="693" actId="1076"/>
          <ac:spMkLst>
            <pc:docMk/>
            <pc:sldMk cId="824118862" sldId="1616"/>
            <ac:spMk id="10" creationId="{BBB46C22-8E19-1043-8978-91EC5C3E221D}"/>
          </ac:spMkLst>
        </pc:spChg>
      </pc:sldChg>
      <pc:sldChg chg="modSp mod">
        <pc:chgData name="魏 星达" userId="ca17b13798aa44f7" providerId="LiveId" clId="{B51FC67B-18BC-814E-A721-CE4F322C59C7}" dt="2021-11-15T03:27:07.415" v="0" actId="313"/>
        <pc:sldMkLst>
          <pc:docMk/>
          <pc:sldMk cId="3235264106" sldId="2263"/>
        </pc:sldMkLst>
        <pc:spChg chg="mod">
          <ac:chgData name="魏 星达" userId="ca17b13798aa44f7" providerId="LiveId" clId="{B51FC67B-18BC-814E-A721-CE4F322C59C7}" dt="2021-11-15T03:27:07.415" v="0" actId="313"/>
          <ac:spMkLst>
            <pc:docMk/>
            <pc:sldMk cId="3235264106" sldId="2263"/>
            <ac:spMk id="3" creationId="{AC35285A-68A7-404E-A726-A5B4BC85B374}"/>
          </ac:spMkLst>
        </pc:spChg>
      </pc:sldChg>
      <pc:sldChg chg="modSp mod">
        <pc:chgData name="魏 星达" userId="ca17b13798aa44f7" providerId="LiveId" clId="{B51FC67B-18BC-814E-A721-CE4F322C59C7}" dt="2021-11-15T03:29:29.737" v="4" actId="20577"/>
        <pc:sldMkLst>
          <pc:docMk/>
          <pc:sldMk cId="724771330" sldId="2657"/>
        </pc:sldMkLst>
        <pc:spChg chg="mod">
          <ac:chgData name="魏 星达" userId="ca17b13798aa44f7" providerId="LiveId" clId="{B51FC67B-18BC-814E-A721-CE4F322C59C7}" dt="2021-11-15T03:29:29.737" v="4" actId="20577"/>
          <ac:spMkLst>
            <pc:docMk/>
            <pc:sldMk cId="724771330" sldId="2657"/>
            <ac:spMk id="5" creationId="{807150EC-40E9-2144-8F58-23245FACFB7B}"/>
          </ac:spMkLst>
        </pc:spChg>
      </pc:sldChg>
      <pc:sldChg chg="modSp mod">
        <pc:chgData name="魏 星达" userId="ca17b13798aa44f7" providerId="LiveId" clId="{B51FC67B-18BC-814E-A721-CE4F322C59C7}" dt="2021-11-15T05:43:33.641" v="378" actId="5793"/>
        <pc:sldMkLst>
          <pc:docMk/>
          <pc:sldMk cId="2731668716" sldId="2659"/>
        </pc:sldMkLst>
        <pc:spChg chg="mod">
          <ac:chgData name="魏 星达" userId="ca17b13798aa44f7" providerId="LiveId" clId="{B51FC67B-18BC-814E-A721-CE4F322C59C7}" dt="2021-11-15T03:31:06.034" v="14" actId="20577"/>
          <ac:spMkLst>
            <pc:docMk/>
            <pc:sldMk cId="2731668716" sldId="2659"/>
            <ac:spMk id="2" creationId="{887567E1-E60C-8A4A-9E05-C1C095B59F26}"/>
          </ac:spMkLst>
        </pc:spChg>
        <pc:spChg chg="mod">
          <ac:chgData name="魏 星达" userId="ca17b13798aa44f7" providerId="LiveId" clId="{B51FC67B-18BC-814E-A721-CE4F322C59C7}" dt="2021-11-15T05:43:33.641" v="378" actId="5793"/>
          <ac:spMkLst>
            <pc:docMk/>
            <pc:sldMk cId="2731668716" sldId="2659"/>
            <ac:spMk id="3" creationId="{645311D2-DA41-6A47-B19D-BCA56EA57F73}"/>
          </ac:spMkLst>
        </pc:spChg>
      </pc:sldChg>
      <pc:sldChg chg="modSp mod">
        <pc:chgData name="魏 星达" userId="ca17b13798aa44f7" providerId="LiveId" clId="{B51FC67B-18BC-814E-A721-CE4F322C59C7}" dt="2021-11-15T05:42:03.910" v="212" actId="13926"/>
        <pc:sldMkLst>
          <pc:docMk/>
          <pc:sldMk cId="1158028843" sldId="2666"/>
        </pc:sldMkLst>
        <pc:spChg chg="mod">
          <ac:chgData name="魏 星达" userId="ca17b13798aa44f7" providerId="LiveId" clId="{B51FC67B-18BC-814E-A721-CE4F322C59C7}" dt="2021-11-15T05:42:03.910" v="212" actId="13926"/>
          <ac:spMkLst>
            <pc:docMk/>
            <pc:sldMk cId="1158028843" sldId="2666"/>
            <ac:spMk id="3" creationId="{8875F29D-6F03-5E47-B514-C6C701495B6D}"/>
          </ac:spMkLst>
        </pc:spChg>
      </pc:sldChg>
      <pc:sldChg chg="modSp mod">
        <pc:chgData name="魏 星达" userId="ca17b13798aa44f7" providerId="LiveId" clId="{B51FC67B-18BC-814E-A721-CE4F322C59C7}" dt="2021-11-15T05:44:36.867" v="543" actId="20577"/>
        <pc:sldMkLst>
          <pc:docMk/>
          <pc:sldMk cId="425916446" sldId="2669"/>
        </pc:sldMkLst>
        <pc:spChg chg="mod">
          <ac:chgData name="魏 星达" userId="ca17b13798aa44f7" providerId="LiveId" clId="{B51FC67B-18BC-814E-A721-CE4F322C59C7}" dt="2021-11-15T05:44:36.867" v="543" actId="20577"/>
          <ac:spMkLst>
            <pc:docMk/>
            <pc:sldMk cId="425916446" sldId="2669"/>
            <ac:spMk id="3" creationId="{4E731132-F9DC-E142-A514-AC4738C1743A}"/>
          </ac:spMkLst>
        </pc:spChg>
      </pc:sldChg>
      <pc:sldChg chg="modNotesTx">
        <pc:chgData name="魏 星达" userId="ca17b13798aa44f7" providerId="LiveId" clId="{B51FC67B-18BC-814E-A721-CE4F322C59C7}" dt="2021-11-15T05:47:20.094" v="590" actId="20577"/>
        <pc:sldMkLst>
          <pc:docMk/>
          <pc:sldMk cId="495101515" sldId="2675"/>
        </pc:sldMkLst>
      </pc:sldChg>
      <pc:sldChg chg="modSp mod">
        <pc:chgData name="魏 星达" userId="ca17b13798aa44f7" providerId="LiveId" clId="{B51FC67B-18BC-814E-A721-CE4F322C59C7}" dt="2021-11-15T05:47:43.963" v="599" actId="20577"/>
        <pc:sldMkLst>
          <pc:docMk/>
          <pc:sldMk cId="3567789881" sldId="2692"/>
        </pc:sldMkLst>
        <pc:spChg chg="mod">
          <ac:chgData name="魏 星达" userId="ca17b13798aa44f7" providerId="LiveId" clId="{B51FC67B-18BC-814E-A721-CE4F322C59C7}" dt="2021-11-15T05:47:43.963" v="599" actId="20577"/>
          <ac:spMkLst>
            <pc:docMk/>
            <pc:sldMk cId="3567789881" sldId="2692"/>
            <ac:spMk id="3" creationId="{597D88AC-4D4F-9149-AEDE-0473903B0F88}"/>
          </ac:spMkLst>
        </pc:spChg>
      </pc:sldChg>
      <pc:sldChg chg="modNotesTx">
        <pc:chgData name="魏 星达" userId="ca17b13798aa44f7" providerId="LiveId" clId="{B51FC67B-18BC-814E-A721-CE4F322C59C7}" dt="2021-11-15T05:48:09.681" v="672" actId="20577"/>
        <pc:sldMkLst>
          <pc:docMk/>
          <pc:sldMk cId="587525743" sldId="2697"/>
        </pc:sldMkLst>
      </pc:sldChg>
      <pc:sldChg chg="addSp delSp modSp mod">
        <pc:chgData name="魏 星达" userId="ca17b13798aa44f7" providerId="LiveId" clId="{B51FC67B-18BC-814E-A721-CE4F322C59C7}" dt="2021-11-15T05:52:45.782" v="912" actId="1076"/>
        <pc:sldMkLst>
          <pc:docMk/>
          <pc:sldMk cId="707397614" sldId="2700"/>
        </pc:sldMkLst>
        <pc:picChg chg="mod">
          <ac:chgData name="魏 星达" userId="ca17b13798aa44f7" providerId="LiveId" clId="{B51FC67B-18BC-814E-A721-CE4F322C59C7}" dt="2021-11-15T05:52:30.142" v="900" actId="1076"/>
          <ac:picMkLst>
            <pc:docMk/>
            <pc:sldMk cId="707397614" sldId="2700"/>
            <ac:picMk id="5" creationId="{DC5BA19C-650A-424D-8D00-3A637C9F4709}"/>
          </ac:picMkLst>
        </pc:picChg>
        <pc:picChg chg="add mod">
          <ac:chgData name="魏 星达" userId="ca17b13798aa44f7" providerId="LiveId" clId="{B51FC67B-18BC-814E-A721-CE4F322C59C7}" dt="2021-11-15T05:52:37.803" v="906" actId="1076"/>
          <ac:picMkLst>
            <pc:docMk/>
            <pc:sldMk cId="707397614" sldId="2700"/>
            <ac:picMk id="9" creationId="{618B6BB5-6D24-EB4A-8609-B01852FBBFF0}"/>
          </ac:picMkLst>
        </pc:picChg>
        <pc:picChg chg="add del mod">
          <ac:chgData name="魏 星达" userId="ca17b13798aa44f7" providerId="LiveId" clId="{B51FC67B-18BC-814E-A721-CE4F322C59C7}" dt="2021-11-15T05:52:34.936" v="904"/>
          <ac:picMkLst>
            <pc:docMk/>
            <pc:sldMk cId="707397614" sldId="2700"/>
            <ac:picMk id="10" creationId="{242C8F8F-E065-D44F-81B3-ADC92EAF7B71}"/>
          </ac:picMkLst>
        </pc:picChg>
        <pc:picChg chg="add mod">
          <ac:chgData name="魏 星达" userId="ca17b13798aa44f7" providerId="LiveId" clId="{B51FC67B-18BC-814E-A721-CE4F322C59C7}" dt="2021-11-15T05:52:39.537" v="908" actId="1076"/>
          <ac:picMkLst>
            <pc:docMk/>
            <pc:sldMk cId="707397614" sldId="2700"/>
            <ac:picMk id="11" creationId="{DCBFA886-6998-B244-9310-2A81045A4E98}"/>
          </ac:picMkLst>
        </pc:picChg>
        <pc:picChg chg="add mod">
          <ac:chgData name="魏 星达" userId="ca17b13798aa44f7" providerId="LiveId" clId="{B51FC67B-18BC-814E-A721-CE4F322C59C7}" dt="2021-11-15T05:52:45.782" v="912" actId="1076"/>
          <ac:picMkLst>
            <pc:docMk/>
            <pc:sldMk cId="707397614" sldId="2700"/>
            <ac:picMk id="12" creationId="{58DFAB1C-D156-954E-BDD1-389720231845}"/>
          </ac:picMkLst>
        </pc:picChg>
      </pc:sldChg>
      <pc:sldChg chg="modSp mod">
        <pc:chgData name="魏 星达" userId="ca17b13798aa44f7" providerId="LiveId" clId="{B51FC67B-18BC-814E-A721-CE4F322C59C7}" dt="2021-11-15T05:49:51.032" v="696" actId="20577"/>
        <pc:sldMkLst>
          <pc:docMk/>
          <pc:sldMk cId="3876713371" sldId="2882"/>
        </pc:sldMkLst>
        <pc:spChg chg="mod">
          <ac:chgData name="魏 星达" userId="ca17b13798aa44f7" providerId="LiveId" clId="{B51FC67B-18BC-814E-A721-CE4F322C59C7}" dt="2021-11-15T05:49:51.032" v="696" actId="20577"/>
          <ac:spMkLst>
            <pc:docMk/>
            <pc:sldMk cId="3876713371" sldId="2882"/>
            <ac:spMk id="5" creationId="{375403D9-9667-EA4B-986A-9CD8EA818815}"/>
          </ac:spMkLst>
        </pc:spChg>
      </pc:sldChg>
      <pc:sldChg chg="modSp mod">
        <pc:chgData name="魏 星达" userId="ca17b13798aa44f7" providerId="LiveId" clId="{B51FC67B-18BC-814E-A721-CE4F322C59C7}" dt="2021-11-15T05:50:18.332" v="742" actId="20577"/>
        <pc:sldMkLst>
          <pc:docMk/>
          <pc:sldMk cId="893179743" sldId="2884"/>
        </pc:sldMkLst>
        <pc:spChg chg="mod">
          <ac:chgData name="魏 星达" userId="ca17b13798aa44f7" providerId="LiveId" clId="{B51FC67B-18BC-814E-A721-CE4F322C59C7}" dt="2021-11-15T05:50:18.332" v="742" actId="20577"/>
          <ac:spMkLst>
            <pc:docMk/>
            <pc:sldMk cId="893179743" sldId="2884"/>
            <ac:spMk id="13" creationId="{1E0811E4-C310-3043-858A-E319DF7B9E4E}"/>
          </ac:spMkLst>
        </pc:spChg>
      </pc:sldChg>
      <pc:sldChg chg="modSp mod">
        <pc:chgData name="魏 星达" userId="ca17b13798aa44f7" providerId="LiveId" clId="{B51FC67B-18BC-814E-A721-CE4F322C59C7}" dt="2021-11-15T05:50:44.862" v="745" actId="33524"/>
        <pc:sldMkLst>
          <pc:docMk/>
          <pc:sldMk cId="3045950767" sldId="2886"/>
        </pc:sldMkLst>
        <pc:spChg chg="mod">
          <ac:chgData name="魏 星达" userId="ca17b13798aa44f7" providerId="LiveId" clId="{B51FC67B-18BC-814E-A721-CE4F322C59C7}" dt="2021-11-15T05:50:44.862" v="745" actId="33524"/>
          <ac:spMkLst>
            <pc:docMk/>
            <pc:sldMk cId="3045950767" sldId="2886"/>
            <ac:spMk id="3" creationId="{8E71B443-0925-614B-8F14-88D65EAE56F2}"/>
          </ac:spMkLst>
        </pc:spChg>
      </pc:sldChg>
      <pc:sldChg chg="modSp mod">
        <pc:chgData name="魏 星达" userId="ca17b13798aa44f7" providerId="LiveId" clId="{B51FC67B-18BC-814E-A721-CE4F322C59C7}" dt="2021-11-15T05:51:29.237" v="887" actId="20577"/>
        <pc:sldMkLst>
          <pc:docMk/>
          <pc:sldMk cId="644080243" sldId="2888"/>
        </pc:sldMkLst>
        <pc:spChg chg="mod">
          <ac:chgData name="魏 星达" userId="ca17b13798aa44f7" providerId="LiveId" clId="{B51FC67B-18BC-814E-A721-CE4F322C59C7}" dt="2021-11-15T05:51:29.237" v="887" actId="20577"/>
          <ac:spMkLst>
            <pc:docMk/>
            <pc:sldMk cId="644080243" sldId="2888"/>
            <ac:spMk id="3" creationId="{66467E76-C26E-6B46-968F-EB450DAC1901}"/>
          </ac:spMkLst>
        </pc:spChg>
      </pc:sldChg>
      <pc:sldChg chg="modSp mod">
        <pc:chgData name="魏 星达" userId="ca17b13798aa44f7" providerId="LiveId" clId="{B51FC67B-18BC-814E-A721-CE4F322C59C7}" dt="2021-11-15T05:53:16.933" v="996" actId="20577"/>
        <pc:sldMkLst>
          <pc:docMk/>
          <pc:sldMk cId="1911714317" sldId="2889"/>
        </pc:sldMkLst>
        <pc:spChg chg="mod">
          <ac:chgData name="魏 星达" userId="ca17b13798aa44f7" providerId="LiveId" clId="{B51FC67B-18BC-814E-A721-CE4F322C59C7}" dt="2021-11-15T05:53:16.933" v="996" actId="20577"/>
          <ac:spMkLst>
            <pc:docMk/>
            <pc:sldMk cId="1911714317" sldId="2889"/>
            <ac:spMk id="3" creationId="{66467E76-C26E-6B46-968F-EB450DAC1901}"/>
          </ac:spMkLst>
        </pc:spChg>
      </pc:sldChg>
      <pc:sldChg chg="new del">
        <pc:chgData name="魏 星达" userId="ca17b13798aa44f7" providerId="LiveId" clId="{B51FC67B-18BC-814E-A721-CE4F322C59C7}" dt="2021-11-15T03:27:14.221" v="2" actId="680"/>
        <pc:sldMkLst>
          <pc:docMk/>
          <pc:sldMk cId="3502604659" sldId="2893"/>
        </pc:sldMkLst>
      </pc:sldChg>
    </pc:docChg>
  </pc:docChgLst>
  <pc:docChgLst>
    <pc:chgData name="魏 星达" userId="ca17b13798aa44f7" providerId="LiveId" clId="{D8B5E3FB-3C5E-744C-8B7A-0B9AC8CAAA61}"/>
    <pc:docChg chg="undo custSel addSld delSld modSld">
      <pc:chgData name="魏 星达" userId="ca17b13798aa44f7" providerId="LiveId" clId="{D8B5E3FB-3C5E-744C-8B7A-0B9AC8CAAA61}" dt="2021-11-12T09:24:51.105" v="11864" actId="20577"/>
      <pc:docMkLst>
        <pc:docMk/>
      </pc:docMkLst>
      <pc:sldChg chg="add del">
        <pc:chgData name="魏 星达" userId="ca17b13798aa44f7" providerId="LiveId" clId="{D8B5E3FB-3C5E-744C-8B7A-0B9AC8CAAA61}" dt="2021-11-12T08:55:02.234" v="10481"/>
        <pc:sldMkLst>
          <pc:docMk/>
          <pc:sldMk cId="0" sldId="285"/>
        </pc:sldMkLst>
      </pc:sldChg>
      <pc:sldChg chg="modSp add mod">
        <pc:chgData name="魏 星达" userId="ca17b13798aa44f7" providerId="LiveId" clId="{D8B5E3FB-3C5E-744C-8B7A-0B9AC8CAAA61}" dt="2021-11-12T07:28:16.207" v="8193" actId="20577"/>
        <pc:sldMkLst>
          <pc:docMk/>
          <pc:sldMk cId="2310703520" sldId="1593"/>
        </pc:sldMkLst>
        <pc:spChg chg="mod">
          <ac:chgData name="魏 星达" userId="ca17b13798aa44f7" providerId="LiveId" clId="{D8B5E3FB-3C5E-744C-8B7A-0B9AC8CAAA61}" dt="2021-11-12T07:28:16.207" v="8193" actId="20577"/>
          <ac:spMkLst>
            <pc:docMk/>
            <pc:sldMk cId="2310703520" sldId="1593"/>
            <ac:spMk id="3" creationId="{D2556E8E-B9A4-8146-A17B-D90B7EE7129E}"/>
          </ac:spMkLst>
        </pc:spChg>
      </pc:sldChg>
      <pc:sldChg chg="modSp add mod">
        <pc:chgData name="魏 星达" userId="ca17b13798aa44f7" providerId="LiveId" clId="{D8B5E3FB-3C5E-744C-8B7A-0B9AC8CAAA61}" dt="2021-11-12T07:34:47.361" v="8653" actId="20577"/>
        <pc:sldMkLst>
          <pc:docMk/>
          <pc:sldMk cId="3710252163" sldId="1594"/>
        </pc:sldMkLst>
        <pc:spChg chg="mod">
          <ac:chgData name="魏 星达" userId="ca17b13798aa44f7" providerId="LiveId" clId="{D8B5E3FB-3C5E-744C-8B7A-0B9AC8CAAA61}" dt="2021-11-12T07:34:47.361" v="8653" actId="20577"/>
          <ac:spMkLst>
            <pc:docMk/>
            <pc:sldMk cId="3710252163" sldId="1594"/>
            <ac:spMk id="2" creationId="{C59DF379-8A09-6B4A-B346-168F0CBC6074}"/>
          </ac:spMkLst>
        </pc:spChg>
      </pc:sldChg>
      <pc:sldChg chg="addSp modSp add mod modAnim modNotesTx">
        <pc:chgData name="魏 星达" userId="ca17b13798aa44f7" providerId="LiveId" clId="{D8B5E3FB-3C5E-744C-8B7A-0B9AC8CAAA61}" dt="2021-11-12T07:31:19.872" v="8498" actId="20577"/>
        <pc:sldMkLst>
          <pc:docMk/>
          <pc:sldMk cId="1821496117" sldId="1611"/>
        </pc:sldMkLst>
        <pc:spChg chg="add mod">
          <ac:chgData name="魏 星达" userId="ca17b13798aa44f7" providerId="LiveId" clId="{D8B5E3FB-3C5E-744C-8B7A-0B9AC8CAAA61}" dt="2021-11-12T07:30:55.049" v="8350" actId="1076"/>
          <ac:spMkLst>
            <pc:docMk/>
            <pc:sldMk cId="1821496117" sldId="1611"/>
            <ac:spMk id="20" creationId="{235B2A98-8A48-4347-AA5B-9DC8F174891A}"/>
          </ac:spMkLst>
        </pc:spChg>
        <pc:spChg chg="mod">
          <ac:chgData name="魏 星达" userId="ca17b13798aa44f7" providerId="LiveId" clId="{D8B5E3FB-3C5E-744C-8B7A-0B9AC8CAAA61}" dt="2021-11-12T07:29:41.837" v="8225" actId="948"/>
          <ac:spMkLst>
            <pc:docMk/>
            <pc:sldMk cId="1821496117" sldId="1611"/>
            <ac:spMk id="39" creationId="{DDEE5F84-C8EE-F343-8167-7F12F2E75225}"/>
          </ac:spMkLst>
        </pc:spChg>
        <pc:spChg chg="mod">
          <ac:chgData name="魏 星达" userId="ca17b13798aa44f7" providerId="LiveId" clId="{D8B5E3FB-3C5E-744C-8B7A-0B9AC8CAAA61}" dt="2021-11-12T07:30:46.115" v="8347" actId="1076"/>
          <ac:spMkLst>
            <pc:docMk/>
            <pc:sldMk cId="1821496117" sldId="1611"/>
            <ac:spMk id="40" creationId="{7A71DDC7-9F5E-5644-920D-40300E55AE2E}"/>
          </ac:spMkLst>
        </pc:spChg>
      </pc:sldChg>
      <pc:sldChg chg="add">
        <pc:chgData name="魏 星达" userId="ca17b13798aa44f7" providerId="LiveId" clId="{D8B5E3FB-3C5E-744C-8B7A-0B9AC8CAAA61}" dt="2021-11-12T07:28:47.244" v="8195"/>
        <pc:sldMkLst>
          <pc:docMk/>
          <pc:sldMk cId="796741388" sldId="1613"/>
        </pc:sldMkLst>
      </pc:sldChg>
      <pc:sldChg chg="modSp add mod">
        <pc:chgData name="魏 星达" userId="ca17b13798aa44f7" providerId="LiveId" clId="{D8B5E3FB-3C5E-744C-8B7A-0B9AC8CAAA61}" dt="2021-11-12T07:33:19.927" v="8629" actId="20577"/>
        <pc:sldMkLst>
          <pc:docMk/>
          <pc:sldMk cId="824118862" sldId="1616"/>
        </pc:sldMkLst>
        <pc:spChg chg="mod">
          <ac:chgData name="魏 星达" userId="ca17b13798aa44f7" providerId="LiveId" clId="{D8B5E3FB-3C5E-744C-8B7A-0B9AC8CAAA61}" dt="2021-11-12T07:32:47.302" v="8509" actId="20577"/>
          <ac:spMkLst>
            <pc:docMk/>
            <pc:sldMk cId="824118862" sldId="1616"/>
            <ac:spMk id="3" creationId="{20909C69-67B9-5E42-BDC3-CB5FBB851A8C}"/>
          </ac:spMkLst>
        </pc:spChg>
        <pc:spChg chg="mod">
          <ac:chgData name="魏 星达" userId="ca17b13798aa44f7" providerId="LiveId" clId="{D8B5E3FB-3C5E-744C-8B7A-0B9AC8CAAA61}" dt="2021-11-12T07:32:09.555" v="8502" actId="207"/>
          <ac:spMkLst>
            <pc:docMk/>
            <pc:sldMk cId="824118862" sldId="1616"/>
            <ac:spMk id="6" creationId="{79617FFF-EA9C-5F43-807C-CACA9DD5FB6B}"/>
          </ac:spMkLst>
        </pc:spChg>
        <pc:spChg chg="mod">
          <ac:chgData name="魏 星达" userId="ca17b13798aa44f7" providerId="LiveId" clId="{D8B5E3FB-3C5E-744C-8B7A-0B9AC8CAAA61}" dt="2021-11-12T07:33:19.927" v="8629" actId="20577"/>
          <ac:spMkLst>
            <pc:docMk/>
            <pc:sldMk cId="824118862" sldId="1616"/>
            <ac:spMk id="10" creationId="{BBB46C22-8E19-1043-8978-91EC5C3E221D}"/>
          </ac:spMkLst>
        </pc:spChg>
      </pc:sldChg>
      <pc:sldChg chg="add">
        <pc:chgData name="魏 星达" userId="ca17b13798aa44f7" providerId="LiveId" clId="{D8B5E3FB-3C5E-744C-8B7A-0B9AC8CAAA61}" dt="2021-11-12T07:35:07.727" v="8655"/>
        <pc:sldMkLst>
          <pc:docMk/>
          <pc:sldMk cId="500715053" sldId="1617"/>
        </pc:sldMkLst>
      </pc:sldChg>
      <pc:sldChg chg="modSp add mod">
        <pc:chgData name="魏 星达" userId="ca17b13798aa44f7" providerId="LiveId" clId="{D8B5E3FB-3C5E-744C-8B7A-0B9AC8CAAA61}" dt="2021-11-12T07:36:56.967" v="8659" actId="20577"/>
        <pc:sldMkLst>
          <pc:docMk/>
          <pc:sldMk cId="3600591884" sldId="1618"/>
        </pc:sldMkLst>
        <pc:spChg chg="mod">
          <ac:chgData name="魏 星达" userId="ca17b13798aa44f7" providerId="LiveId" clId="{D8B5E3FB-3C5E-744C-8B7A-0B9AC8CAAA61}" dt="2021-11-12T07:36:56.967" v="8659" actId="20577"/>
          <ac:spMkLst>
            <pc:docMk/>
            <pc:sldMk cId="3600591884" sldId="1618"/>
            <ac:spMk id="2" creationId="{770350DD-B478-7A42-A544-0D0E33E5041F}"/>
          </ac:spMkLst>
        </pc:spChg>
      </pc:sldChg>
      <pc:sldChg chg="add">
        <pc:chgData name="魏 星达" userId="ca17b13798aa44f7" providerId="LiveId" clId="{D8B5E3FB-3C5E-744C-8B7A-0B9AC8CAAA61}" dt="2021-11-12T07:35:00.472" v="8654"/>
        <pc:sldMkLst>
          <pc:docMk/>
          <pc:sldMk cId="2503844416" sldId="1620"/>
        </pc:sldMkLst>
      </pc:sldChg>
      <pc:sldChg chg="add">
        <pc:chgData name="魏 星达" userId="ca17b13798aa44f7" providerId="LiveId" clId="{D8B5E3FB-3C5E-744C-8B7A-0B9AC8CAAA61}" dt="2021-11-12T07:34:27.143" v="8631"/>
        <pc:sldMkLst>
          <pc:docMk/>
          <pc:sldMk cId="3190449860" sldId="1621"/>
        </pc:sldMkLst>
      </pc:sldChg>
      <pc:sldChg chg="addSp delSp modSp add mod">
        <pc:chgData name="魏 星达" userId="ca17b13798aa44f7" providerId="LiveId" clId="{D8B5E3FB-3C5E-744C-8B7A-0B9AC8CAAA61}" dt="2021-11-12T07:27:02.200" v="8174" actId="2085"/>
        <pc:sldMkLst>
          <pc:docMk/>
          <pc:sldMk cId="2440653698" sldId="1658"/>
        </pc:sldMkLst>
        <pc:spChg chg="del">
          <ac:chgData name="魏 星达" userId="ca17b13798aa44f7" providerId="LiveId" clId="{D8B5E3FB-3C5E-744C-8B7A-0B9AC8CAAA61}" dt="2021-11-12T07:26:47.438" v="8169" actId="478"/>
          <ac:spMkLst>
            <pc:docMk/>
            <pc:sldMk cId="2440653698" sldId="1658"/>
            <ac:spMk id="2" creationId="{2515956A-6340-D64A-A2BD-C18557E9D24D}"/>
          </ac:spMkLst>
        </pc:spChg>
        <pc:spChg chg="del">
          <ac:chgData name="魏 星达" userId="ca17b13798aa44f7" providerId="LiveId" clId="{D8B5E3FB-3C5E-744C-8B7A-0B9AC8CAAA61}" dt="2021-11-12T07:26:47.438" v="8169" actId="478"/>
          <ac:spMkLst>
            <pc:docMk/>
            <pc:sldMk cId="2440653698" sldId="1658"/>
            <ac:spMk id="3" creationId="{60EC19BC-DF2B-3049-A1CF-0983019CD344}"/>
          </ac:spMkLst>
        </pc:spChg>
        <pc:spChg chg="del">
          <ac:chgData name="魏 星达" userId="ca17b13798aa44f7" providerId="LiveId" clId="{D8B5E3FB-3C5E-744C-8B7A-0B9AC8CAAA61}" dt="2021-11-12T07:26:54.196" v="8171" actId="478"/>
          <ac:spMkLst>
            <pc:docMk/>
            <pc:sldMk cId="2440653698" sldId="1658"/>
            <ac:spMk id="4" creationId="{E66B96F5-1166-7B4D-959B-DF97950E2933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5" creationId="{7E76AADF-0615-D840-B99D-BB827CE20B90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6" creationId="{7F3F2D72-5CE9-1345-80A8-1EAB379B68C4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7" creationId="{21F1F763-EE5C-BA48-9C13-21133BEAF3AC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8" creationId="{A7547426-C24F-5740-81AB-43EE787619D8}"/>
          </ac:spMkLst>
        </pc:spChg>
        <pc:spChg chg="add mod">
          <ac:chgData name="魏 星达" userId="ca17b13798aa44f7" providerId="LiveId" clId="{D8B5E3FB-3C5E-744C-8B7A-0B9AC8CAAA61}" dt="2021-11-12T07:27:02.200" v="8174" actId="2085"/>
          <ac:spMkLst>
            <pc:docMk/>
            <pc:sldMk cId="2440653698" sldId="1658"/>
            <ac:spMk id="9" creationId="{FEF196E0-DCB9-F540-AAB0-26C043691193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11" creationId="{8F447987-F938-5A42-AE17-2E597F4D4B33}"/>
          </ac:spMkLst>
        </pc:spChg>
        <pc:spChg chg="del">
          <ac:chgData name="魏 星达" userId="ca17b13798aa44f7" providerId="LiveId" clId="{D8B5E3FB-3C5E-744C-8B7A-0B9AC8CAAA61}" dt="2021-11-12T07:26:44.972" v="8168" actId="478"/>
          <ac:spMkLst>
            <pc:docMk/>
            <pc:sldMk cId="2440653698" sldId="1658"/>
            <ac:spMk id="12" creationId="{8973E1E8-86CA-F54C-ABA4-8BBE487B233C}"/>
          </ac:spMkLst>
        </pc:spChg>
        <pc:spChg chg="del">
          <ac:chgData name="魏 星达" userId="ca17b13798aa44f7" providerId="LiveId" clId="{D8B5E3FB-3C5E-744C-8B7A-0B9AC8CAAA61}" dt="2021-11-12T07:26:44.972" v="8168" actId="478"/>
          <ac:spMkLst>
            <pc:docMk/>
            <pc:sldMk cId="2440653698" sldId="1658"/>
            <ac:spMk id="13" creationId="{B4ED3B3A-53B6-1D41-BD20-5750A670B710}"/>
          </ac:spMkLst>
        </pc:spChg>
      </pc:sldChg>
      <pc:sldChg chg="add">
        <pc:chgData name="魏 星达" userId="ca17b13798aa44f7" providerId="LiveId" clId="{D8B5E3FB-3C5E-744C-8B7A-0B9AC8CAAA61}" dt="2021-11-12T07:34:19.135" v="8630"/>
        <pc:sldMkLst>
          <pc:docMk/>
          <pc:sldMk cId="2930868961" sldId="1662"/>
        </pc:sldMkLst>
      </pc:sldChg>
      <pc:sldChg chg="add">
        <pc:chgData name="魏 星达" userId="ca17b13798aa44f7" providerId="LiveId" clId="{D8B5E3FB-3C5E-744C-8B7A-0B9AC8CAAA61}" dt="2021-11-12T07:31:34.491" v="8500"/>
        <pc:sldMkLst>
          <pc:docMk/>
          <pc:sldMk cId="361459763" sldId="1666"/>
        </pc:sldMkLst>
      </pc:sldChg>
      <pc:sldChg chg="addSp delSp modSp add modNotesTx">
        <pc:chgData name="魏 星达" userId="ca17b13798aa44f7" providerId="LiveId" clId="{D8B5E3FB-3C5E-744C-8B7A-0B9AC8CAAA61}" dt="2021-11-12T07:47:02.358" v="8925" actId="20577"/>
        <pc:sldMkLst>
          <pc:docMk/>
          <pc:sldMk cId="3165203195" sldId="1671"/>
        </pc:sldMkLst>
        <pc:spChg chg="add del mod">
          <ac:chgData name="魏 星达" userId="ca17b13798aa44f7" providerId="LiveId" clId="{D8B5E3FB-3C5E-744C-8B7A-0B9AC8CAAA61}" dt="2021-11-12T07:40:21.582" v="8675"/>
          <ac:spMkLst>
            <pc:docMk/>
            <pc:sldMk cId="3165203195" sldId="1671"/>
            <ac:spMk id="7" creationId="{B3EE5846-2BA9-5B4B-A0A6-82F2238E1091}"/>
          </ac:spMkLst>
        </pc:spChg>
        <pc:spChg chg="add mod">
          <ac:chgData name="魏 星达" userId="ca17b13798aa44f7" providerId="LiveId" clId="{D8B5E3FB-3C5E-744C-8B7A-0B9AC8CAAA61}" dt="2021-11-12T07:40:28.539" v="8676"/>
          <ac:spMkLst>
            <pc:docMk/>
            <pc:sldMk cId="3165203195" sldId="1671"/>
            <ac:spMk id="17" creationId="{E008A654-DEE6-DF45-B00E-6BEBC5EA36B9}"/>
          </ac:spMkLst>
        </pc:spChg>
        <pc:spChg chg="add mod">
          <ac:chgData name="魏 星达" userId="ca17b13798aa44f7" providerId="LiveId" clId="{D8B5E3FB-3C5E-744C-8B7A-0B9AC8CAAA61}" dt="2021-11-12T07:40:28.539" v="8676"/>
          <ac:spMkLst>
            <pc:docMk/>
            <pc:sldMk cId="3165203195" sldId="1671"/>
            <ac:spMk id="19" creationId="{4B13E5F0-1356-F24B-A1E3-AB15E1E72558}"/>
          </ac:spMkLst>
        </pc:spChg>
        <pc:picChg chg="add mod">
          <ac:chgData name="魏 星达" userId="ca17b13798aa44f7" providerId="LiveId" clId="{D8B5E3FB-3C5E-744C-8B7A-0B9AC8CAAA61}" dt="2021-11-12T07:40:28.539" v="8676"/>
          <ac:picMkLst>
            <pc:docMk/>
            <pc:sldMk cId="3165203195" sldId="1671"/>
            <ac:picMk id="15" creationId="{D384E7FD-FD53-504D-9793-883F8FB8F945}"/>
          </ac:picMkLst>
        </pc:picChg>
      </pc:sldChg>
      <pc:sldChg chg="modSp mod">
        <pc:chgData name="魏 星达" userId="ca17b13798aa44f7" providerId="LiveId" clId="{D8B5E3FB-3C5E-744C-8B7A-0B9AC8CAAA61}" dt="2021-11-12T07:46:10.912" v="8799" actId="20577"/>
        <pc:sldMkLst>
          <pc:docMk/>
          <pc:sldMk cId="3628960693" sldId="2241"/>
        </pc:sldMkLst>
        <pc:spChg chg="mod">
          <ac:chgData name="魏 星达" userId="ca17b13798aa44f7" providerId="LiveId" clId="{D8B5E3FB-3C5E-744C-8B7A-0B9AC8CAAA61}" dt="2021-11-09T03:48:52.138" v="1099" actId="20577"/>
          <ac:spMkLst>
            <pc:docMk/>
            <pc:sldMk cId="3628960693" sldId="2241"/>
            <ac:spMk id="5" creationId="{2C7C6228-E47F-EA4B-8DD8-28647C76DDD6}"/>
          </ac:spMkLst>
        </pc:spChg>
        <pc:spChg chg="mod">
          <ac:chgData name="魏 星达" userId="ca17b13798aa44f7" providerId="LiveId" clId="{D8B5E3FB-3C5E-744C-8B7A-0B9AC8CAAA61}" dt="2021-11-12T07:46:10.912" v="8799" actId="20577"/>
          <ac:spMkLst>
            <pc:docMk/>
            <pc:sldMk cId="3628960693" sldId="2241"/>
            <ac:spMk id="10" creationId="{B6099FE4-63D1-FF4F-9D92-DDDE3165CCF5}"/>
          </ac:spMkLst>
        </pc:spChg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5305553" sldId="241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391617947" sldId="241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040921146" sldId="241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99332337" sldId="241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064509943" sldId="242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204325321" sldId="242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77721124" sldId="242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176119614" sldId="242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150790835" sldId="245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781540858" sldId="2454"/>
        </pc:sldMkLst>
      </pc:sldChg>
      <pc:sldChg chg="add del">
        <pc:chgData name="魏 星达" userId="ca17b13798aa44f7" providerId="LiveId" clId="{D8B5E3FB-3C5E-744C-8B7A-0B9AC8CAAA61}" dt="2021-11-12T07:45:28.804" v="8788" actId="2696"/>
        <pc:sldMkLst>
          <pc:docMk/>
          <pc:sldMk cId="203006083" sldId="2460"/>
        </pc:sldMkLst>
      </pc:sldChg>
      <pc:sldChg chg="modSp add mod">
        <pc:chgData name="魏 星达" userId="ca17b13798aa44f7" providerId="LiveId" clId="{D8B5E3FB-3C5E-744C-8B7A-0B9AC8CAAA61}" dt="2021-11-12T07:38:43.866" v="8671" actId="20577"/>
        <pc:sldMkLst>
          <pc:docMk/>
          <pc:sldMk cId="115466326" sldId="2461"/>
        </pc:sldMkLst>
        <pc:spChg chg="mod">
          <ac:chgData name="魏 星达" userId="ca17b13798aa44f7" providerId="LiveId" clId="{D8B5E3FB-3C5E-744C-8B7A-0B9AC8CAAA61}" dt="2021-11-12T07:38:43.866" v="8671" actId="20577"/>
          <ac:spMkLst>
            <pc:docMk/>
            <pc:sldMk cId="115466326" sldId="2461"/>
            <ac:spMk id="2" creationId="{0025FD1C-A66E-DA47-BE65-C47BE8AD5359}"/>
          </ac:spMkLst>
        </pc:spChg>
      </pc:sldChg>
      <pc:sldChg chg="add">
        <pc:chgData name="魏 星达" userId="ca17b13798aa44f7" providerId="LiveId" clId="{D8B5E3FB-3C5E-744C-8B7A-0B9AC8CAAA61}" dt="2021-11-12T07:37:04.875" v="8660"/>
        <pc:sldMkLst>
          <pc:docMk/>
          <pc:sldMk cId="4074469059" sldId="2464"/>
        </pc:sldMkLst>
      </pc:sldChg>
      <pc:sldChg chg="add">
        <pc:chgData name="魏 星达" userId="ca17b13798aa44f7" providerId="LiveId" clId="{D8B5E3FB-3C5E-744C-8B7A-0B9AC8CAAA61}" dt="2021-11-12T07:39:22.009" v="8672"/>
        <pc:sldMkLst>
          <pc:docMk/>
          <pc:sldMk cId="3497948155" sldId="246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217933146" sldId="247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535723165" sldId="250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221299350" sldId="251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185987053" sldId="258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48394934" sldId="258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108041198" sldId="258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275593127" sldId="259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215482373" sldId="259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093242359" sldId="259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791662050" sldId="259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30869129" sldId="259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598412902" sldId="259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898764717" sldId="259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333878391" sldId="260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236256323" sldId="260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556399565" sldId="260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14802366" sldId="2606"/>
        </pc:sldMkLst>
      </pc:sldChg>
      <pc:sldChg chg="addSp modSp add del mod">
        <pc:chgData name="魏 星达" userId="ca17b13798aa44f7" providerId="LiveId" clId="{D8B5E3FB-3C5E-744C-8B7A-0B9AC8CAAA61}" dt="2021-11-10T05:17:23.592" v="1410" actId="1076"/>
        <pc:sldMkLst>
          <pc:docMk/>
          <pc:sldMk cId="560485110" sldId="2607"/>
        </pc:sldMkLst>
        <pc:spChg chg="mod">
          <ac:chgData name="魏 星达" userId="ca17b13798aa44f7" providerId="LiveId" clId="{D8B5E3FB-3C5E-744C-8B7A-0B9AC8CAAA61}" dt="2021-11-08T09:08:53.930" v="40" actId="20577"/>
          <ac:spMkLst>
            <pc:docMk/>
            <pc:sldMk cId="560485110" sldId="2607"/>
            <ac:spMk id="2" creationId="{C4629361-821E-344C-B689-CFC4BD3E9378}"/>
          </ac:spMkLst>
        </pc:spChg>
        <pc:spChg chg="add mod">
          <ac:chgData name="魏 星达" userId="ca17b13798aa44f7" providerId="LiveId" clId="{D8B5E3FB-3C5E-744C-8B7A-0B9AC8CAAA61}" dt="2021-11-10T05:17:23.592" v="1410" actId="1076"/>
          <ac:spMkLst>
            <pc:docMk/>
            <pc:sldMk cId="560485110" sldId="2607"/>
            <ac:spMk id="5" creationId="{57A5C436-9775-584F-892C-96B0B2332A12}"/>
          </ac:spMkLst>
        </pc:spChg>
        <pc:spChg chg="add mod">
          <ac:chgData name="魏 星达" userId="ca17b13798aa44f7" providerId="LiveId" clId="{D8B5E3FB-3C5E-744C-8B7A-0B9AC8CAAA61}" dt="2021-11-10T05:17:23.592" v="1410" actId="1076"/>
          <ac:spMkLst>
            <pc:docMk/>
            <pc:sldMk cId="560485110" sldId="2607"/>
            <ac:spMk id="6" creationId="{4F093C5D-753C-0845-92D3-A4526CA1C4C1}"/>
          </ac:spMkLst>
        </pc:spChg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560846042" sldId="260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523158306" sldId="261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656444314" sldId="261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872074617" sldId="261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4618304" sldId="261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898015795" sldId="261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522686505" sldId="261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276991185" sldId="261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96949944" sldId="262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02827375" sldId="262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960049636" sldId="262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798761126" sldId="262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3136522" sldId="262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767522238" sldId="262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096403646" sldId="262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460610834" sldId="263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331276460" sldId="263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237612782" sldId="263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72970513" sldId="263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446897939" sldId="263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07114879" sldId="263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37881719" sldId="263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76825394" sldId="263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530303016" sldId="263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0365995" sldId="264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502425662" sldId="264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330837501" sldId="264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562899143" sldId="264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173368086" sldId="264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715866295" sldId="264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14968522" sldId="264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615286769" sldId="2649"/>
        </pc:sldMkLst>
      </pc:sldChg>
      <pc:sldChg chg="add">
        <pc:chgData name="魏 星达" userId="ca17b13798aa44f7" providerId="LiveId" clId="{D8B5E3FB-3C5E-744C-8B7A-0B9AC8CAAA61}" dt="2021-11-08T09:08:22.079" v="0"/>
        <pc:sldMkLst>
          <pc:docMk/>
          <pc:sldMk cId="2511631864" sldId="2650"/>
        </pc:sldMkLst>
      </pc:sldChg>
      <pc:sldChg chg="modSp add mod">
        <pc:chgData name="魏 星达" userId="ca17b13798aa44f7" providerId="LiveId" clId="{D8B5E3FB-3C5E-744C-8B7A-0B9AC8CAAA61}" dt="2021-11-08T09:09:09.111" v="81" actId="1035"/>
        <pc:sldMkLst>
          <pc:docMk/>
          <pc:sldMk cId="3148767011" sldId="2651"/>
        </pc:sldMkLst>
        <pc:spChg chg="mod">
          <ac:chgData name="魏 星达" userId="ca17b13798aa44f7" providerId="LiveId" clId="{D8B5E3FB-3C5E-744C-8B7A-0B9AC8CAAA61}" dt="2021-11-08T09:09:01.148" v="63" actId="20577"/>
          <ac:spMkLst>
            <pc:docMk/>
            <pc:sldMk cId="3148767011" sldId="2651"/>
            <ac:spMk id="2" creationId="{C4629361-821E-344C-B689-CFC4BD3E9378}"/>
          </ac:spMkLst>
        </pc:spChg>
        <pc:spChg chg="mod">
          <ac:chgData name="魏 星达" userId="ca17b13798aa44f7" providerId="LiveId" clId="{D8B5E3FB-3C5E-744C-8B7A-0B9AC8CAAA61}" dt="2021-11-08T09:09:09.111" v="81" actId="1035"/>
          <ac:spMkLst>
            <pc:docMk/>
            <pc:sldMk cId="3148767011" sldId="2651"/>
            <ac:spMk id="3" creationId="{549E83F5-BC95-324B-A6E2-1523D0B1CEC5}"/>
          </ac:spMkLst>
        </pc:spChg>
      </pc:sldChg>
      <pc:sldChg chg="addSp delSp modSp new mod delAnim modAnim">
        <pc:chgData name="魏 星达" userId="ca17b13798aa44f7" providerId="LiveId" clId="{D8B5E3FB-3C5E-744C-8B7A-0B9AC8CAAA61}" dt="2021-11-12T04:55:16.698" v="6086" actId="1076"/>
        <pc:sldMkLst>
          <pc:docMk/>
          <pc:sldMk cId="2277191494" sldId="2652"/>
        </pc:sldMkLst>
        <pc:spChg chg="add del mod">
          <ac:chgData name="魏 星达" userId="ca17b13798aa44f7" providerId="LiveId" clId="{D8B5E3FB-3C5E-744C-8B7A-0B9AC8CAAA61}" dt="2021-11-12T04:54:30.667" v="6062" actId="478"/>
          <ac:spMkLst>
            <pc:docMk/>
            <pc:sldMk cId="2277191494" sldId="2652"/>
            <ac:spMk id="2" creationId="{5AB98A15-6EC9-0646-B83A-96AA4CEDCE01}"/>
          </ac:spMkLst>
        </pc:spChg>
        <pc:spChg chg="mod">
          <ac:chgData name="魏 星达" userId="ca17b13798aa44f7" providerId="LiveId" clId="{D8B5E3FB-3C5E-744C-8B7A-0B9AC8CAAA61}" dt="2021-11-12T04:55:12.011" v="6085" actId="20577"/>
          <ac:spMkLst>
            <pc:docMk/>
            <pc:sldMk cId="2277191494" sldId="2652"/>
            <ac:spMk id="3" creationId="{0B970513-C7C9-CE47-A632-3AD27A5E44A7}"/>
          </ac:spMkLst>
        </pc:spChg>
        <pc:spChg chg="del mod">
          <ac:chgData name="魏 星达" userId="ca17b13798aa44f7" providerId="LiveId" clId="{D8B5E3FB-3C5E-744C-8B7A-0B9AC8CAAA61}" dt="2021-11-12T04:54:43.656" v="6066" actId="478"/>
          <ac:spMkLst>
            <pc:docMk/>
            <pc:sldMk cId="2277191494" sldId="2652"/>
            <ac:spMk id="4" creationId="{FA8F0127-462D-6C43-81DB-CA79733C11FA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5" creationId="{39B08B60-69ED-B248-B0F6-01C169E22B15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6" creationId="{1D94CA9F-867D-3144-BDC6-5E8238873FC5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6" creationId="{F1602874-0AA6-A143-9E1D-A2106693E3F7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7" creationId="{986EC20C-DC74-5A4C-BBF5-BBEF73A2512B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8" creationId="{1C91F5CD-266D-054D-9D0D-D63F5CD47241}"/>
          </ac:spMkLst>
        </pc:spChg>
        <pc:spChg chg="add del mod">
          <ac:chgData name="魏 星达" userId="ca17b13798aa44f7" providerId="LiveId" clId="{D8B5E3FB-3C5E-744C-8B7A-0B9AC8CAAA61}" dt="2021-11-12T04:54:30.667" v="6062" actId="478"/>
          <ac:spMkLst>
            <pc:docMk/>
            <pc:sldMk cId="2277191494" sldId="2652"/>
            <ac:spMk id="8" creationId="{47240C5E-0276-3647-94F2-032E2401338B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9" creationId="{C45909CE-5DA4-C043-B6AD-2C651C876BBF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0" creationId="{1B4CB7F3-E063-C542-A895-56961B7B6F0E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1" creationId="{6B37EF1F-B920-0F4B-B5F1-7348250A4218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2" creationId="{81203613-414C-C040-8735-3AE3205C1CA9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3" creationId="{F618F173-C767-8D42-B882-51080CDAC9B9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4" creationId="{A4309853-085D-124F-A50A-BA2E0697965C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5" creationId="{ED682F2F-B3EF-9D4C-B31D-45F65121929F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6" creationId="{7258E7D9-67F2-7443-ABFF-A9C8ACAB5E56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7" creationId="{E51395E2-8E5B-2B47-B2AA-76D821EA5739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8" creationId="{28A5F6A8-E057-C64E-AF98-9E6B7288E063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9" creationId="{41B67410-64DE-3344-857C-DB57600B2499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1" creationId="{AEC0EB60-B166-2C4A-ABC2-E47177895FBF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2" creationId="{9529E514-8022-644D-B02B-924225EAA1C6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3" creationId="{DB5963BB-9FD7-5B48-9941-C13E4FFD3492}"/>
          </ac:spMkLst>
        </pc:spChg>
        <pc:spChg chg="add del mod">
          <ac:chgData name="魏 星达" userId="ca17b13798aa44f7" providerId="LiveId" clId="{D8B5E3FB-3C5E-744C-8B7A-0B9AC8CAAA61}" dt="2021-11-12T04:54:43.656" v="6066" actId="478"/>
          <ac:spMkLst>
            <pc:docMk/>
            <pc:sldMk cId="2277191494" sldId="2652"/>
            <ac:spMk id="24" creationId="{4168B360-3D36-9F40-AD52-915CC469C153}"/>
          </ac:spMkLst>
        </pc:spChg>
        <pc:spChg chg="add mod">
          <ac:chgData name="魏 星达" userId="ca17b13798aa44f7" providerId="LiveId" clId="{D8B5E3FB-3C5E-744C-8B7A-0B9AC8CAAA61}" dt="2021-11-12T04:55:16.698" v="6086" actId="1076"/>
          <ac:spMkLst>
            <pc:docMk/>
            <pc:sldMk cId="2277191494" sldId="2652"/>
            <ac:spMk id="27" creationId="{DFF52DF6-C49D-EA41-8171-3D8F457395D5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9" creationId="{34136873-E00F-EA4B-8B80-8C1F5F12F819}"/>
          </ac:spMkLst>
        </pc:spChg>
        <pc:spChg chg="add del mod">
          <ac:chgData name="魏 星达" userId="ca17b13798aa44f7" providerId="LiveId" clId="{D8B5E3FB-3C5E-744C-8B7A-0B9AC8CAAA61}" dt="2021-11-12T04:54:43.656" v="6066" actId="478"/>
          <ac:spMkLst>
            <pc:docMk/>
            <pc:sldMk cId="2277191494" sldId="2652"/>
            <ac:spMk id="34" creationId="{92C11F4D-FEBF-414D-9109-C75C79253DA6}"/>
          </ac:spMkLst>
        </pc:spChg>
        <pc:spChg chg="add del mod">
          <ac:chgData name="魏 星达" userId="ca17b13798aa44f7" providerId="LiveId" clId="{D8B5E3FB-3C5E-744C-8B7A-0B9AC8CAAA61}" dt="2021-11-12T04:54:33.170" v="6064" actId="478"/>
          <ac:spMkLst>
            <pc:docMk/>
            <pc:sldMk cId="2277191494" sldId="2652"/>
            <ac:spMk id="35" creationId="{5597C99A-3A9A-DB4B-876B-C811AB6B9EF6}"/>
          </ac:spMkLst>
        </pc:spChg>
        <pc:graphicFrameChg chg="add mod">
          <ac:chgData name="魏 星达" userId="ca17b13798aa44f7" providerId="LiveId" clId="{D8B5E3FB-3C5E-744C-8B7A-0B9AC8CAAA61}" dt="2021-11-12T04:55:16.698" v="6086" actId="1076"/>
          <ac:graphicFrameMkLst>
            <pc:docMk/>
            <pc:sldMk cId="2277191494" sldId="2652"/>
            <ac:graphicFrameMk id="25" creationId="{0D1B7A1B-6E3C-BA48-9408-2E2F37B224E8}"/>
          </ac:graphicFrameMkLst>
        </pc:graphicFrameChg>
        <pc:picChg chg="add del mod">
          <ac:chgData name="魏 星达" userId="ca17b13798aa44f7" providerId="LiveId" clId="{D8B5E3FB-3C5E-744C-8B7A-0B9AC8CAAA61}" dt="2021-11-12T04:54:37.947" v="6065" actId="478"/>
          <ac:picMkLst>
            <pc:docMk/>
            <pc:sldMk cId="2277191494" sldId="2652"/>
            <ac:picMk id="20" creationId="{12E5CCDF-707B-FC4E-BE0C-5441D5D5D955}"/>
          </ac:picMkLst>
        </pc:picChg>
        <pc:cxnChg chg="add del mod">
          <ac:chgData name="魏 星达" userId="ca17b13798aa44f7" providerId="LiveId" clId="{D8B5E3FB-3C5E-744C-8B7A-0B9AC8CAAA61}" dt="2021-11-12T04:54:43.656" v="6066" actId="478"/>
          <ac:cxnSpMkLst>
            <pc:docMk/>
            <pc:sldMk cId="2277191494" sldId="2652"/>
            <ac:cxnSpMk id="26" creationId="{196CC691-7238-2240-8AC0-6ED923840A5A}"/>
          </ac:cxnSpMkLst>
        </pc:cxnChg>
        <pc:cxnChg chg="add del mod">
          <ac:chgData name="魏 星达" userId="ca17b13798aa44f7" providerId="LiveId" clId="{D8B5E3FB-3C5E-744C-8B7A-0B9AC8CAAA61}" dt="2021-11-12T04:54:43.656" v="6066" actId="478"/>
          <ac:cxnSpMkLst>
            <pc:docMk/>
            <pc:sldMk cId="2277191494" sldId="2652"/>
            <ac:cxnSpMk id="30" creationId="{3B10005D-8724-3945-96BD-9BE3DDEC00F7}"/>
          </ac:cxnSpMkLst>
        </pc:cxnChg>
        <pc:cxnChg chg="add del mod">
          <ac:chgData name="魏 星达" userId="ca17b13798aa44f7" providerId="LiveId" clId="{D8B5E3FB-3C5E-744C-8B7A-0B9AC8CAAA61}" dt="2021-11-12T04:54:43.656" v="6066" actId="478"/>
          <ac:cxnSpMkLst>
            <pc:docMk/>
            <pc:sldMk cId="2277191494" sldId="2652"/>
            <ac:cxnSpMk id="31" creationId="{735FBC6F-060B-BE4D-8FE3-E9A5DA0025FB}"/>
          </ac:cxnSpMkLst>
        </pc:cxnChg>
      </pc:sldChg>
      <pc:sldChg chg="new del">
        <pc:chgData name="魏 星达" userId="ca17b13798aa44f7" providerId="LiveId" clId="{D8B5E3FB-3C5E-744C-8B7A-0B9AC8CAAA61}" dt="2021-11-08T11:37:11.573" v="206" actId="680"/>
        <pc:sldMkLst>
          <pc:docMk/>
          <pc:sldMk cId="1389984372" sldId="2653"/>
        </pc:sldMkLst>
      </pc:sldChg>
      <pc:sldChg chg="modSp new del mod">
        <pc:chgData name="魏 星达" userId="ca17b13798aa44f7" providerId="LiveId" clId="{D8B5E3FB-3C5E-744C-8B7A-0B9AC8CAAA61}" dt="2021-11-12T07:02:51.054" v="7948" actId="2696"/>
        <pc:sldMkLst>
          <pc:docMk/>
          <pc:sldMk cId="4243528838" sldId="2653"/>
        </pc:sldMkLst>
        <pc:spChg chg="mod">
          <ac:chgData name="魏 星达" userId="ca17b13798aa44f7" providerId="LiveId" clId="{D8B5E3FB-3C5E-744C-8B7A-0B9AC8CAAA61}" dt="2021-11-08T11:39:38.471" v="637" actId="20577"/>
          <ac:spMkLst>
            <pc:docMk/>
            <pc:sldMk cId="4243528838" sldId="2653"/>
            <ac:spMk id="2" creationId="{F6B72A24-C80E-2B49-99AC-873383DE90A6}"/>
          </ac:spMkLst>
        </pc:spChg>
        <pc:spChg chg="mod">
          <ac:chgData name="魏 星达" userId="ca17b13798aa44f7" providerId="LiveId" clId="{D8B5E3FB-3C5E-744C-8B7A-0B9AC8CAAA61}" dt="2021-11-08T11:43:42.298" v="879" actId="20577"/>
          <ac:spMkLst>
            <pc:docMk/>
            <pc:sldMk cId="4243528838" sldId="2653"/>
            <ac:spMk id="3" creationId="{536E320B-C4CD-ED46-B950-353AC4302F4B}"/>
          </ac:spMkLst>
        </pc:spChg>
      </pc:sldChg>
      <pc:sldChg chg="new del">
        <pc:chgData name="魏 星达" userId="ca17b13798aa44f7" providerId="LiveId" clId="{D8B5E3FB-3C5E-744C-8B7A-0B9AC8CAAA61}" dt="2021-11-08T11:51:42.786" v="1085" actId="680"/>
        <pc:sldMkLst>
          <pc:docMk/>
          <pc:sldMk cId="2150956381" sldId="2654"/>
        </pc:sldMkLst>
      </pc:sldChg>
      <pc:sldChg chg="addSp modSp new mod modAnim">
        <pc:chgData name="魏 星达" userId="ca17b13798aa44f7" providerId="LiveId" clId="{D8B5E3FB-3C5E-744C-8B7A-0B9AC8CAAA61}" dt="2021-11-10T05:18:49.447" v="1497"/>
        <pc:sldMkLst>
          <pc:docMk/>
          <pc:sldMk cId="3306522055" sldId="2654"/>
        </pc:sldMkLst>
        <pc:spChg chg="mod">
          <ac:chgData name="魏 星达" userId="ca17b13798aa44f7" providerId="LiveId" clId="{D8B5E3FB-3C5E-744C-8B7A-0B9AC8CAAA61}" dt="2021-11-10T05:15:29.937" v="1315" actId="20577"/>
          <ac:spMkLst>
            <pc:docMk/>
            <pc:sldMk cId="3306522055" sldId="2654"/>
            <ac:spMk id="2" creationId="{DA6E9BBF-69B1-B447-BA73-E1B91707BA1C}"/>
          </ac:spMkLst>
        </pc:spChg>
        <pc:spChg chg="mod">
          <ac:chgData name="魏 星达" userId="ca17b13798aa44f7" providerId="LiveId" clId="{D8B5E3FB-3C5E-744C-8B7A-0B9AC8CAAA61}" dt="2021-11-10T05:18:27.011" v="1489"/>
          <ac:spMkLst>
            <pc:docMk/>
            <pc:sldMk cId="3306522055" sldId="2654"/>
            <ac:spMk id="3" creationId="{1F06583F-ABFE-7749-BA14-1E999E818958}"/>
          </ac:spMkLst>
        </pc:spChg>
        <pc:spChg chg="add mod">
          <ac:chgData name="魏 星达" userId="ca17b13798aa44f7" providerId="LiveId" clId="{D8B5E3FB-3C5E-744C-8B7A-0B9AC8CAAA61}" dt="2021-11-10T05:18:46.985" v="1496" actId="1076"/>
          <ac:spMkLst>
            <pc:docMk/>
            <pc:sldMk cId="3306522055" sldId="2654"/>
            <ac:spMk id="5" creationId="{97D26A45-D7D5-FE4E-BC73-ECEFF2A8A874}"/>
          </ac:spMkLst>
        </pc:spChg>
      </pc:sldChg>
      <pc:sldChg chg="addSp delSp modSp new mod modNotesTx">
        <pc:chgData name="魏 星达" userId="ca17b13798aa44f7" providerId="LiveId" clId="{D8B5E3FB-3C5E-744C-8B7A-0B9AC8CAAA61}" dt="2021-11-11T13:15:22.678" v="2362" actId="2711"/>
        <pc:sldMkLst>
          <pc:docMk/>
          <pc:sldMk cId="1927577974" sldId="2655"/>
        </pc:sldMkLst>
        <pc:spChg chg="mod">
          <ac:chgData name="魏 星达" userId="ca17b13798aa44f7" providerId="LiveId" clId="{D8B5E3FB-3C5E-744C-8B7A-0B9AC8CAAA61}" dt="2021-11-10T05:19:07.098" v="1515" actId="20577"/>
          <ac:spMkLst>
            <pc:docMk/>
            <pc:sldMk cId="1927577974" sldId="2655"/>
            <ac:spMk id="2" creationId="{33CD23B9-83D4-1645-B482-C9865C3F3ACD}"/>
          </ac:spMkLst>
        </pc:spChg>
        <pc:spChg chg="mod">
          <ac:chgData name="魏 星达" userId="ca17b13798aa44f7" providerId="LiveId" clId="{D8B5E3FB-3C5E-744C-8B7A-0B9AC8CAAA61}" dt="2021-11-11T13:15:22.678" v="2362" actId="2711"/>
          <ac:spMkLst>
            <pc:docMk/>
            <pc:sldMk cId="1927577974" sldId="2655"/>
            <ac:spMk id="3" creationId="{A7669EFA-672A-234B-86E9-6CD010DBC2AD}"/>
          </ac:spMkLst>
        </pc:spChg>
        <pc:picChg chg="add del">
          <ac:chgData name="魏 星达" userId="ca17b13798aa44f7" providerId="LiveId" clId="{D8B5E3FB-3C5E-744C-8B7A-0B9AC8CAAA61}" dt="2021-11-10T05:19:04.560" v="1500"/>
          <ac:picMkLst>
            <pc:docMk/>
            <pc:sldMk cId="1927577974" sldId="2655"/>
            <ac:picMk id="1025" creationId="{097321E1-7556-514D-B750-A8F412F0219B}"/>
          </ac:picMkLst>
        </pc:picChg>
      </pc:sldChg>
      <pc:sldChg chg="addSp delSp modSp new mod modNotesTx">
        <pc:chgData name="魏 星达" userId="ca17b13798aa44f7" providerId="LiveId" clId="{D8B5E3FB-3C5E-744C-8B7A-0B9AC8CAAA61}" dt="2021-11-11T12:54:21.064" v="2259" actId="2085"/>
        <pc:sldMkLst>
          <pc:docMk/>
          <pc:sldMk cId="1219633917" sldId="2656"/>
        </pc:sldMkLst>
        <pc:spChg chg="mod">
          <ac:chgData name="魏 星达" userId="ca17b13798aa44f7" providerId="LiveId" clId="{D8B5E3FB-3C5E-744C-8B7A-0B9AC8CAAA61}" dt="2021-11-10T05:23:11.552" v="1737" actId="20577"/>
          <ac:spMkLst>
            <pc:docMk/>
            <pc:sldMk cId="1219633917" sldId="2656"/>
            <ac:spMk id="2" creationId="{BEF0A6B2-3361-134C-99AA-4132CDCEB973}"/>
          </ac:spMkLst>
        </pc:spChg>
        <pc:spChg chg="del mod">
          <ac:chgData name="魏 星达" userId="ca17b13798aa44f7" providerId="LiveId" clId="{D8B5E3FB-3C5E-744C-8B7A-0B9AC8CAAA61}" dt="2021-11-11T12:42:08.643" v="1794" actId="478"/>
          <ac:spMkLst>
            <pc:docMk/>
            <pc:sldMk cId="1219633917" sldId="2656"/>
            <ac:spMk id="3" creationId="{501F40EE-FBF7-9045-BC93-48644D730B72}"/>
          </ac:spMkLst>
        </pc:spChg>
        <pc:spChg chg="add del mod">
          <ac:chgData name="魏 星达" userId="ca17b13798aa44f7" providerId="LiveId" clId="{D8B5E3FB-3C5E-744C-8B7A-0B9AC8CAAA61}" dt="2021-11-11T12:44:47.911" v="1899" actId="478"/>
          <ac:spMkLst>
            <pc:docMk/>
            <pc:sldMk cId="1219633917" sldId="2656"/>
            <ac:spMk id="5" creationId="{B468014A-2BC2-7941-A11E-FF7DCAC039C4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6" creationId="{0E8AC604-2706-CD44-A694-C15F9C44375B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7" creationId="{37A5EA68-F5A5-6546-8620-A6C839D0B4DC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8" creationId="{4C358EFA-C65A-D942-912F-4594B803B591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10" creationId="{4BD4092B-7C42-A541-A809-60E7344879F3}"/>
          </ac:spMkLst>
        </pc:spChg>
        <pc:spChg chg="add mod">
          <ac:chgData name="魏 星达" userId="ca17b13798aa44f7" providerId="LiveId" clId="{D8B5E3FB-3C5E-744C-8B7A-0B9AC8CAAA61}" dt="2021-11-11T12:51:10.977" v="2249" actId="14100"/>
          <ac:spMkLst>
            <pc:docMk/>
            <pc:sldMk cId="1219633917" sldId="2656"/>
            <ac:spMk id="13" creationId="{069AEF3E-5B1F-644F-936A-BDEE5CCC5261}"/>
          </ac:spMkLst>
        </pc:spChg>
        <pc:spChg chg="add mod">
          <ac:chgData name="魏 星达" userId="ca17b13798aa44f7" providerId="LiveId" clId="{D8B5E3FB-3C5E-744C-8B7A-0B9AC8CAAA61}" dt="2021-11-11T12:54:21.064" v="2259" actId="2085"/>
          <ac:spMkLst>
            <pc:docMk/>
            <pc:sldMk cId="1219633917" sldId="2656"/>
            <ac:spMk id="14" creationId="{A55F1922-3508-BF47-A77B-ED8A7F85EB2F}"/>
          </ac:spMkLst>
        </pc:spChg>
        <pc:spChg chg="add del mod">
          <ac:chgData name="魏 星达" userId="ca17b13798aa44f7" providerId="LiveId" clId="{D8B5E3FB-3C5E-744C-8B7A-0B9AC8CAAA61}" dt="2021-11-11T12:50:51.703" v="2238" actId="478"/>
          <ac:spMkLst>
            <pc:docMk/>
            <pc:sldMk cId="1219633917" sldId="2656"/>
            <ac:spMk id="15" creationId="{0C217F73-52EA-094F-9749-20C8F087EE25}"/>
          </ac:spMkLst>
        </pc:spChg>
        <pc:spChg chg="add mod">
          <ac:chgData name="魏 星达" userId="ca17b13798aa44f7" providerId="LiveId" clId="{D8B5E3FB-3C5E-744C-8B7A-0B9AC8CAAA61}" dt="2021-11-11T12:51:03.599" v="2247" actId="14100"/>
          <ac:spMkLst>
            <pc:docMk/>
            <pc:sldMk cId="1219633917" sldId="2656"/>
            <ac:spMk id="16" creationId="{B1B63914-8058-5648-AEA2-484C03ACBB31}"/>
          </ac:spMkLst>
        </pc:spChg>
        <pc:spChg chg="add mod">
          <ac:chgData name="魏 星达" userId="ca17b13798aa44f7" providerId="LiveId" clId="{D8B5E3FB-3C5E-744C-8B7A-0B9AC8CAAA61}" dt="2021-11-11T12:51:40.745" v="2251" actId="692"/>
          <ac:spMkLst>
            <pc:docMk/>
            <pc:sldMk cId="1219633917" sldId="2656"/>
            <ac:spMk id="17" creationId="{5A40F87F-C087-9E40-9400-1FD564B711AD}"/>
          </ac:spMkLst>
        </pc:spChg>
        <pc:spChg chg="add mod">
          <ac:chgData name="魏 星达" userId="ca17b13798aa44f7" providerId="LiveId" clId="{D8B5E3FB-3C5E-744C-8B7A-0B9AC8CAAA61}" dt="2021-11-11T12:52:02.008" v="2254" actId="14100"/>
          <ac:spMkLst>
            <pc:docMk/>
            <pc:sldMk cId="1219633917" sldId="2656"/>
            <ac:spMk id="18" creationId="{502C560B-3DBA-6E41-BD97-D54528A9F7F4}"/>
          </ac:spMkLst>
        </pc:spChg>
        <pc:cxnChg chg="add mod">
          <ac:chgData name="魏 星达" userId="ca17b13798aa44f7" providerId="LiveId" clId="{D8B5E3FB-3C5E-744C-8B7A-0B9AC8CAAA61}" dt="2021-11-11T12:42:40.095" v="1811" actId="1076"/>
          <ac:cxnSpMkLst>
            <pc:docMk/>
            <pc:sldMk cId="1219633917" sldId="2656"/>
            <ac:cxnSpMk id="9" creationId="{70C3AC02-11AA-744C-9DC6-528B01C5E48E}"/>
          </ac:cxnSpMkLst>
        </pc:cxnChg>
        <pc:cxnChg chg="add mod">
          <ac:chgData name="魏 星达" userId="ca17b13798aa44f7" providerId="LiveId" clId="{D8B5E3FB-3C5E-744C-8B7A-0B9AC8CAAA61}" dt="2021-11-11T12:42:40.095" v="1811" actId="1076"/>
          <ac:cxnSpMkLst>
            <pc:docMk/>
            <pc:sldMk cId="1219633917" sldId="2656"/>
            <ac:cxnSpMk id="11" creationId="{A68D9155-A6D7-DE46-88B3-8AF0F619F55F}"/>
          </ac:cxnSpMkLst>
        </pc:cxnChg>
        <pc:cxnChg chg="add mod">
          <ac:chgData name="魏 星达" userId="ca17b13798aa44f7" providerId="LiveId" clId="{D8B5E3FB-3C5E-744C-8B7A-0B9AC8CAAA61}" dt="2021-11-11T12:42:40.095" v="1811" actId="1076"/>
          <ac:cxnSpMkLst>
            <pc:docMk/>
            <pc:sldMk cId="1219633917" sldId="2656"/>
            <ac:cxnSpMk id="12" creationId="{D1672632-1CB6-4E4C-99C0-835B8AF7FDD1}"/>
          </ac:cxnSpMkLst>
        </pc:cxnChg>
      </pc:sldChg>
      <pc:sldChg chg="addSp delSp modSp new mod">
        <pc:chgData name="魏 星达" userId="ca17b13798aa44f7" providerId="LiveId" clId="{D8B5E3FB-3C5E-744C-8B7A-0B9AC8CAAA61}" dt="2021-11-12T04:43:52.182" v="5428" actId="20577"/>
        <pc:sldMkLst>
          <pc:docMk/>
          <pc:sldMk cId="724771330" sldId="2657"/>
        </pc:sldMkLst>
        <pc:spChg chg="mod">
          <ac:chgData name="魏 星达" userId="ca17b13798aa44f7" providerId="LiveId" clId="{D8B5E3FB-3C5E-744C-8B7A-0B9AC8CAAA61}" dt="2021-11-11T12:54:53.735" v="2261"/>
          <ac:spMkLst>
            <pc:docMk/>
            <pc:sldMk cId="724771330" sldId="2657"/>
            <ac:spMk id="2" creationId="{47379F17-9FD5-3243-BC84-B3C23DED87CD}"/>
          </ac:spMkLst>
        </pc:spChg>
        <pc:spChg chg="del">
          <ac:chgData name="魏 星达" userId="ca17b13798aa44f7" providerId="LiveId" clId="{D8B5E3FB-3C5E-744C-8B7A-0B9AC8CAAA61}" dt="2021-11-11T12:55:06.529" v="2263" actId="478"/>
          <ac:spMkLst>
            <pc:docMk/>
            <pc:sldMk cId="724771330" sldId="2657"/>
            <ac:spMk id="3" creationId="{21B9EC70-5B14-0D4E-A829-FC50C5D66279}"/>
          </ac:spMkLst>
        </pc:spChg>
        <pc:spChg chg="add mod">
          <ac:chgData name="魏 星达" userId="ca17b13798aa44f7" providerId="LiveId" clId="{D8B5E3FB-3C5E-744C-8B7A-0B9AC8CAAA61}" dt="2021-11-11T12:54:59.397" v="2262"/>
          <ac:spMkLst>
            <pc:docMk/>
            <pc:sldMk cId="724771330" sldId="2657"/>
            <ac:spMk id="5" creationId="{807150EC-40E9-2144-8F58-23245FACFB7B}"/>
          </ac:spMkLst>
        </pc:spChg>
        <pc:spChg chg="add mod">
          <ac:chgData name="魏 星达" userId="ca17b13798aa44f7" providerId="LiveId" clId="{D8B5E3FB-3C5E-744C-8B7A-0B9AC8CAAA61}" dt="2021-11-11T12:56:06.086" v="2285" actId="20577"/>
          <ac:spMkLst>
            <pc:docMk/>
            <pc:sldMk cId="724771330" sldId="2657"/>
            <ac:spMk id="7" creationId="{F24AE628-C96A-E14C-A965-F4126FFE6121}"/>
          </ac:spMkLst>
        </pc:spChg>
        <pc:spChg chg="add del mod">
          <ac:chgData name="魏 星达" userId="ca17b13798aa44f7" providerId="LiveId" clId="{D8B5E3FB-3C5E-744C-8B7A-0B9AC8CAAA61}" dt="2021-11-11T12:55:39.491" v="2271"/>
          <ac:spMkLst>
            <pc:docMk/>
            <pc:sldMk cId="724771330" sldId="2657"/>
            <ac:spMk id="8" creationId="{1DFC6349-F729-474F-A250-7C6F3F36EB8A}"/>
          </ac:spMkLst>
        </pc:spChg>
        <pc:spChg chg="add mod">
          <ac:chgData name="魏 星达" userId="ca17b13798aa44f7" providerId="LiveId" clId="{D8B5E3FB-3C5E-744C-8B7A-0B9AC8CAAA61}" dt="2021-11-11T12:56:15.064" v="2287" actId="1076"/>
          <ac:spMkLst>
            <pc:docMk/>
            <pc:sldMk cId="724771330" sldId="2657"/>
            <ac:spMk id="9" creationId="{EFC10CAC-8EC3-3444-B231-3A502AE854D0}"/>
          </ac:spMkLst>
        </pc:spChg>
        <pc:spChg chg="add del mod">
          <ac:chgData name="魏 星达" userId="ca17b13798aa44f7" providerId="LiveId" clId="{D8B5E3FB-3C5E-744C-8B7A-0B9AC8CAAA61}" dt="2021-11-11T13:02:20.606" v="2294" actId="478"/>
          <ac:spMkLst>
            <pc:docMk/>
            <pc:sldMk cId="724771330" sldId="2657"/>
            <ac:spMk id="10" creationId="{F060344E-8924-CA4F-9252-374B2265AB5D}"/>
          </ac:spMkLst>
        </pc:spChg>
        <pc:spChg chg="add mod">
          <ac:chgData name="魏 星达" userId="ca17b13798aa44f7" providerId="LiveId" clId="{D8B5E3FB-3C5E-744C-8B7A-0B9AC8CAAA61}" dt="2021-11-11T13:12:50.366" v="2309" actId="1076"/>
          <ac:spMkLst>
            <pc:docMk/>
            <pc:sldMk cId="724771330" sldId="2657"/>
            <ac:spMk id="11" creationId="{A8454581-2669-974F-9764-2E36CA17560A}"/>
          </ac:spMkLst>
        </pc:spChg>
        <pc:spChg chg="add mod">
          <ac:chgData name="魏 星达" userId="ca17b13798aa44f7" providerId="LiveId" clId="{D8B5E3FB-3C5E-744C-8B7A-0B9AC8CAAA61}" dt="2021-11-12T04:43:52.182" v="5428" actId="20577"/>
          <ac:spMkLst>
            <pc:docMk/>
            <pc:sldMk cId="724771330" sldId="2657"/>
            <ac:spMk id="12" creationId="{5C16C0C6-87CB-1243-952E-CDBB7B4C8725}"/>
          </ac:spMkLst>
        </pc:spChg>
        <pc:picChg chg="add mod">
          <ac:chgData name="魏 星达" userId="ca17b13798aa44f7" providerId="LiveId" clId="{D8B5E3FB-3C5E-744C-8B7A-0B9AC8CAAA61}" dt="2021-11-11T13:12:40.843" v="2305" actId="1076"/>
          <ac:picMkLst>
            <pc:docMk/>
            <pc:sldMk cId="724771330" sldId="2657"/>
            <ac:picMk id="6" creationId="{D2E2A52C-94C5-0046-A298-1239023CA58C}"/>
          </ac:picMkLst>
        </pc:picChg>
      </pc:sldChg>
      <pc:sldChg chg="addSp modSp add mod">
        <pc:chgData name="魏 星达" userId="ca17b13798aa44f7" providerId="LiveId" clId="{D8B5E3FB-3C5E-744C-8B7A-0B9AC8CAAA61}" dt="2021-11-11T12:54:37.862" v="2260" actId="2085"/>
        <pc:sldMkLst>
          <pc:docMk/>
          <pc:sldMk cId="1617193540" sldId="2658"/>
        </pc:sldMkLst>
        <pc:spChg chg="add mod">
          <ac:chgData name="魏 星达" userId="ca17b13798aa44f7" providerId="LiveId" clId="{D8B5E3FB-3C5E-744C-8B7A-0B9AC8CAAA61}" dt="2021-11-11T12:52:23.608" v="2256" actId="692"/>
          <ac:spMkLst>
            <pc:docMk/>
            <pc:sldMk cId="1617193540" sldId="2658"/>
            <ac:spMk id="3" creationId="{0F194689-2E64-8044-9982-A0EDFC4A96D8}"/>
          </ac:spMkLst>
        </pc:spChg>
        <pc:spChg chg="add mod">
          <ac:chgData name="魏 星达" userId="ca17b13798aa44f7" providerId="LiveId" clId="{D8B5E3FB-3C5E-744C-8B7A-0B9AC8CAAA61}" dt="2021-11-11T12:52:37.562" v="2258" actId="692"/>
          <ac:spMkLst>
            <pc:docMk/>
            <pc:sldMk cId="1617193540" sldId="2658"/>
            <ac:spMk id="5" creationId="{1C06474A-CF9A-9145-B676-770DD6E57E94}"/>
          </ac:spMkLst>
        </pc:spChg>
        <pc:spChg chg="mod">
          <ac:chgData name="魏 星达" userId="ca17b13798aa44f7" providerId="LiveId" clId="{D8B5E3FB-3C5E-744C-8B7A-0B9AC8CAAA61}" dt="2021-11-11T12:54:37.862" v="2260" actId="2085"/>
          <ac:spMkLst>
            <pc:docMk/>
            <pc:sldMk cId="1617193540" sldId="2658"/>
            <ac:spMk id="14" creationId="{A55F1922-3508-BF47-A77B-ED8A7F85EB2F}"/>
          </ac:spMkLst>
        </pc:spChg>
      </pc:sldChg>
      <pc:sldChg chg="modSp new mod">
        <pc:chgData name="魏 星达" userId="ca17b13798aa44f7" providerId="LiveId" clId="{D8B5E3FB-3C5E-744C-8B7A-0B9AC8CAAA61}" dt="2021-11-11T14:13:21.870" v="3439" actId="20577"/>
        <pc:sldMkLst>
          <pc:docMk/>
          <pc:sldMk cId="2731668716" sldId="2659"/>
        </pc:sldMkLst>
        <pc:spChg chg="mod">
          <ac:chgData name="魏 星达" userId="ca17b13798aa44f7" providerId="LiveId" clId="{D8B5E3FB-3C5E-744C-8B7A-0B9AC8CAAA61}" dt="2021-11-11T13:57:35.389" v="2784"/>
          <ac:spMkLst>
            <pc:docMk/>
            <pc:sldMk cId="2731668716" sldId="2659"/>
            <ac:spMk id="2" creationId="{887567E1-E60C-8A4A-9E05-C1C095B59F26}"/>
          </ac:spMkLst>
        </pc:spChg>
        <pc:spChg chg="mod">
          <ac:chgData name="魏 星达" userId="ca17b13798aa44f7" providerId="LiveId" clId="{D8B5E3FB-3C5E-744C-8B7A-0B9AC8CAAA61}" dt="2021-11-11T14:13:21.870" v="3439" actId="20577"/>
          <ac:spMkLst>
            <pc:docMk/>
            <pc:sldMk cId="2731668716" sldId="2659"/>
            <ac:spMk id="3" creationId="{645311D2-DA41-6A47-B19D-BCA56EA57F73}"/>
          </ac:spMkLst>
        </pc:spChg>
      </pc:sldChg>
      <pc:sldChg chg="addSp modSp add mod">
        <pc:chgData name="魏 星达" userId="ca17b13798aa44f7" providerId="LiveId" clId="{D8B5E3FB-3C5E-744C-8B7A-0B9AC8CAAA61}" dt="2021-11-11T13:22:15.990" v="2372" actId="1076"/>
        <pc:sldMkLst>
          <pc:docMk/>
          <pc:sldMk cId="540597255" sldId="2660"/>
        </pc:sldMkLst>
        <pc:spChg chg="add mod">
          <ac:chgData name="魏 星达" userId="ca17b13798aa44f7" providerId="LiveId" clId="{D8B5E3FB-3C5E-744C-8B7A-0B9AC8CAAA61}" dt="2021-11-11T13:14:45.060" v="2313" actId="692"/>
          <ac:spMkLst>
            <pc:docMk/>
            <pc:sldMk cId="540597255" sldId="2660"/>
            <ac:spMk id="3" creationId="{BD71F9EC-ADE1-9F42-A61D-06DD2A0FAD9E}"/>
          </ac:spMkLst>
        </pc:spChg>
        <pc:spChg chg="add mod">
          <ac:chgData name="魏 星达" userId="ca17b13798aa44f7" providerId="LiveId" clId="{D8B5E3FB-3C5E-744C-8B7A-0B9AC8CAAA61}" dt="2021-11-11T13:21:41.383" v="2364" actId="1076"/>
          <ac:spMkLst>
            <pc:docMk/>
            <pc:sldMk cId="540597255" sldId="2660"/>
            <ac:spMk id="8" creationId="{0B2B7E50-5D8A-C043-A4A5-7273BB3A2B33}"/>
          </ac:spMkLst>
        </pc:spChg>
        <pc:spChg chg="add mod">
          <ac:chgData name="魏 星达" userId="ca17b13798aa44f7" providerId="LiveId" clId="{D8B5E3FB-3C5E-744C-8B7A-0B9AC8CAAA61}" dt="2021-11-11T13:22:15.990" v="2372" actId="1076"/>
          <ac:spMkLst>
            <pc:docMk/>
            <pc:sldMk cId="540597255" sldId="2660"/>
            <ac:spMk id="10" creationId="{A96C5F18-F255-5644-A44D-EBB18EB47AE1}"/>
          </ac:spMkLst>
        </pc:spChg>
        <pc:grpChg chg="add">
          <ac:chgData name="魏 星达" userId="ca17b13798aa44f7" providerId="LiveId" clId="{D8B5E3FB-3C5E-744C-8B7A-0B9AC8CAAA61}" dt="2021-11-11T13:22:10.859" v="2371" actId="164"/>
          <ac:grpSpMkLst>
            <pc:docMk/>
            <pc:sldMk cId="540597255" sldId="2660"/>
            <ac:grpSpMk id="13" creationId="{AEC1477F-6562-1E4C-B441-91A0061267D3}"/>
          </ac:grpSpMkLst>
        </pc:grpChg>
      </pc:sldChg>
      <pc:sldChg chg="addSp delSp modSp add mod">
        <pc:chgData name="魏 星达" userId="ca17b13798aa44f7" providerId="LiveId" clId="{D8B5E3FB-3C5E-744C-8B7A-0B9AC8CAAA61}" dt="2021-11-11T13:25:54.501" v="2410" actId="207"/>
        <pc:sldMkLst>
          <pc:docMk/>
          <pc:sldMk cId="3140817402" sldId="2661"/>
        </pc:sldMkLst>
        <pc:spChg chg="del">
          <ac:chgData name="魏 星达" userId="ca17b13798aa44f7" providerId="LiveId" clId="{D8B5E3FB-3C5E-744C-8B7A-0B9AC8CAAA61}" dt="2021-11-11T13:22:22.067" v="2374" actId="478"/>
          <ac:spMkLst>
            <pc:docMk/>
            <pc:sldMk cId="3140817402" sldId="2661"/>
            <ac:spMk id="3" creationId="{BD71F9EC-ADE1-9F42-A61D-06DD2A0FAD9E}"/>
          </ac:spMkLst>
        </pc:spChg>
        <pc:spChg chg="mod">
          <ac:chgData name="魏 星达" userId="ca17b13798aa44f7" providerId="LiveId" clId="{D8B5E3FB-3C5E-744C-8B7A-0B9AC8CAAA61}" dt="2021-11-11T13:22:41.420" v="2375"/>
          <ac:spMkLst>
            <pc:docMk/>
            <pc:sldMk cId="3140817402" sldId="2661"/>
            <ac:spMk id="15" creationId="{2944F125-219F-6340-AB71-19FB46EEA948}"/>
          </ac:spMkLst>
        </pc:spChg>
        <pc:spChg chg="mod">
          <ac:chgData name="魏 星达" userId="ca17b13798aa44f7" providerId="LiveId" clId="{D8B5E3FB-3C5E-744C-8B7A-0B9AC8CAAA61}" dt="2021-11-11T13:22:47.235" v="2377" actId="20577"/>
          <ac:spMkLst>
            <pc:docMk/>
            <pc:sldMk cId="3140817402" sldId="2661"/>
            <ac:spMk id="16" creationId="{8F4BC04C-FCDF-7046-8076-C2BAC77DBCCF}"/>
          </ac:spMkLst>
        </pc:spChg>
        <pc:spChg chg="add mod">
          <ac:chgData name="魏 星达" userId="ca17b13798aa44f7" providerId="LiveId" clId="{D8B5E3FB-3C5E-744C-8B7A-0B9AC8CAAA61}" dt="2021-11-11T13:24:21.459" v="2386" actId="14100"/>
          <ac:spMkLst>
            <pc:docMk/>
            <pc:sldMk cId="3140817402" sldId="2661"/>
            <ac:spMk id="17" creationId="{7185CA2C-8891-8246-92E0-DFC7D2400F87}"/>
          </ac:spMkLst>
        </pc:spChg>
        <pc:spChg chg="add del">
          <ac:chgData name="魏 星达" userId="ca17b13798aa44f7" providerId="LiveId" clId="{D8B5E3FB-3C5E-744C-8B7A-0B9AC8CAAA61}" dt="2021-11-11T13:24:48.473" v="2388" actId="478"/>
          <ac:spMkLst>
            <pc:docMk/>
            <pc:sldMk cId="3140817402" sldId="2661"/>
            <ac:spMk id="18" creationId="{4A70967D-06D7-A245-A8E3-5EECCD1F29C7}"/>
          </ac:spMkLst>
        </pc:spChg>
        <pc:spChg chg="add">
          <ac:chgData name="魏 星达" userId="ca17b13798aa44f7" providerId="LiveId" clId="{D8B5E3FB-3C5E-744C-8B7A-0B9AC8CAAA61}" dt="2021-11-11T13:24:56.608" v="2389" actId="11529"/>
          <ac:spMkLst>
            <pc:docMk/>
            <pc:sldMk cId="3140817402" sldId="2661"/>
            <ac:spMk id="19" creationId="{22247B93-5A8F-7842-B138-64F09E9FACA2}"/>
          </ac:spMkLst>
        </pc:spChg>
        <pc:spChg chg="add mod">
          <ac:chgData name="魏 星达" userId="ca17b13798aa44f7" providerId="LiveId" clId="{D8B5E3FB-3C5E-744C-8B7A-0B9AC8CAAA61}" dt="2021-11-11T13:25:50.564" v="2408" actId="14100"/>
          <ac:spMkLst>
            <pc:docMk/>
            <pc:sldMk cId="3140817402" sldId="2661"/>
            <ac:spMk id="20" creationId="{8F20A878-79D6-BD4D-9D04-8DD99B966550}"/>
          </ac:spMkLst>
        </pc:spChg>
        <pc:spChg chg="add mod">
          <ac:chgData name="魏 星达" userId="ca17b13798aa44f7" providerId="LiveId" clId="{D8B5E3FB-3C5E-744C-8B7A-0B9AC8CAAA61}" dt="2021-11-11T13:25:54.501" v="2410" actId="207"/>
          <ac:spMkLst>
            <pc:docMk/>
            <pc:sldMk cId="3140817402" sldId="2661"/>
            <ac:spMk id="21" creationId="{6F846502-8DBE-2245-BE8C-B58265F7FC35}"/>
          </ac:spMkLst>
        </pc:spChg>
        <pc:grpChg chg="add mod">
          <ac:chgData name="魏 星达" userId="ca17b13798aa44f7" providerId="LiveId" clId="{D8B5E3FB-3C5E-744C-8B7A-0B9AC8CAAA61}" dt="2021-11-11T13:22:45.296" v="2376" actId="1076"/>
          <ac:grpSpMkLst>
            <pc:docMk/>
            <pc:sldMk cId="3140817402" sldId="2661"/>
            <ac:grpSpMk id="14" creationId="{B401835B-8C24-674D-ABE3-8C9E6A5DCC79}"/>
          </ac:grpSpMkLst>
        </pc:grpChg>
      </pc:sldChg>
      <pc:sldChg chg="addSp delSp modSp add mod">
        <pc:chgData name="魏 星达" userId="ca17b13798aa44f7" providerId="LiveId" clId="{D8B5E3FB-3C5E-744C-8B7A-0B9AC8CAAA61}" dt="2021-11-11T13:27:23.854" v="2427" actId="1076"/>
        <pc:sldMkLst>
          <pc:docMk/>
          <pc:sldMk cId="2541025214" sldId="2662"/>
        </pc:sldMkLst>
        <pc:spChg chg="mod">
          <ac:chgData name="魏 星达" userId="ca17b13798aa44f7" providerId="LiveId" clId="{D8B5E3FB-3C5E-744C-8B7A-0B9AC8CAAA61}" dt="2021-11-11T13:26:56.713" v="2417" actId="14100"/>
          <ac:spMkLst>
            <pc:docMk/>
            <pc:sldMk cId="2541025214" sldId="2662"/>
            <ac:spMk id="17" creationId="{7185CA2C-8891-8246-92E0-DFC7D2400F87}"/>
          </ac:spMkLst>
        </pc:spChg>
        <pc:spChg chg="del">
          <ac:chgData name="魏 星达" userId="ca17b13798aa44f7" providerId="LiveId" clId="{D8B5E3FB-3C5E-744C-8B7A-0B9AC8CAAA61}" dt="2021-11-11T13:26:37.544" v="2412" actId="478"/>
          <ac:spMkLst>
            <pc:docMk/>
            <pc:sldMk cId="2541025214" sldId="2662"/>
            <ac:spMk id="19" creationId="{22247B93-5A8F-7842-B138-64F09E9FACA2}"/>
          </ac:spMkLst>
        </pc:spChg>
        <pc:spChg chg="del">
          <ac:chgData name="魏 星达" userId="ca17b13798aa44f7" providerId="LiveId" clId="{D8B5E3FB-3C5E-744C-8B7A-0B9AC8CAAA61}" dt="2021-11-11T13:26:38.959" v="2413" actId="478"/>
          <ac:spMkLst>
            <pc:docMk/>
            <pc:sldMk cId="2541025214" sldId="2662"/>
            <ac:spMk id="20" creationId="{8F20A878-79D6-BD4D-9D04-8DD99B966550}"/>
          </ac:spMkLst>
        </pc:spChg>
        <pc:spChg chg="del">
          <ac:chgData name="魏 星达" userId="ca17b13798aa44f7" providerId="LiveId" clId="{D8B5E3FB-3C5E-744C-8B7A-0B9AC8CAAA61}" dt="2021-11-11T13:26:37.544" v="2412" actId="478"/>
          <ac:spMkLst>
            <pc:docMk/>
            <pc:sldMk cId="2541025214" sldId="2662"/>
            <ac:spMk id="21" creationId="{6F846502-8DBE-2245-BE8C-B58265F7FC35}"/>
          </ac:spMkLst>
        </pc:spChg>
        <pc:spChg chg="mod">
          <ac:chgData name="魏 星达" userId="ca17b13798aa44f7" providerId="LiveId" clId="{D8B5E3FB-3C5E-744C-8B7A-0B9AC8CAAA61}" dt="2021-11-11T13:27:16.108" v="2425" actId="207"/>
          <ac:spMkLst>
            <pc:docMk/>
            <pc:sldMk cId="2541025214" sldId="2662"/>
            <ac:spMk id="23" creationId="{C4B5DE50-6F9D-7041-96A7-4C77A703F641}"/>
          </ac:spMkLst>
        </pc:spChg>
        <pc:spChg chg="mod">
          <ac:chgData name="魏 星达" userId="ca17b13798aa44f7" providerId="LiveId" clId="{D8B5E3FB-3C5E-744C-8B7A-0B9AC8CAAA61}" dt="2021-11-11T13:27:20.933" v="2426" actId="1076"/>
          <ac:spMkLst>
            <pc:docMk/>
            <pc:sldMk cId="2541025214" sldId="2662"/>
            <ac:spMk id="24" creationId="{A3F981AA-2B2E-854D-B424-4D9A44A6F449}"/>
          </ac:spMkLst>
        </pc:spChg>
        <pc:grpChg chg="add mod">
          <ac:chgData name="魏 星达" userId="ca17b13798aa44f7" providerId="LiveId" clId="{D8B5E3FB-3C5E-744C-8B7A-0B9AC8CAAA61}" dt="2021-11-11T13:27:23.854" v="2427" actId="1076"/>
          <ac:grpSpMkLst>
            <pc:docMk/>
            <pc:sldMk cId="2541025214" sldId="2662"/>
            <ac:grpSpMk id="22" creationId="{655B038C-870D-044F-A821-06BACE0F050A}"/>
          </ac:grpSpMkLst>
        </pc:grpChg>
      </pc:sldChg>
      <pc:sldChg chg="add del">
        <pc:chgData name="魏 星达" userId="ca17b13798aa44f7" providerId="LiveId" clId="{D8B5E3FB-3C5E-744C-8B7A-0B9AC8CAAA61}" dt="2021-11-11T13:24:15.467" v="2383"/>
        <pc:sldMkLst>
          <pc:docMk/>
          <pc:sldMk cId="3466828820" sldId="2662"/>
        </pc:sldMkLst>
      </pc:sldChg>
      <pc:sldChg chg="addSp modSp add mod">
        <pc:chgData name="魏 星达" userId="ca17b13798aa44f7" providerId="LiveId" clId="{D8B5E3FB-3C5E-744C-8B7A-0B9AC8CAAA61}" dt="2021-11-11T13:50:31.550" v="2436" actId="1076"/>
        <pc:sldMkLst>
          <pc:docMk/>
          <pc:sldMk cId="1269651683" sldId="2663"/>
        </pc:sldMkLst>
        <pc:spChg chg="mod">
          <ac:chgData name="魏 星达" userId="ca17b13798aa44f7" providerId="LiveId" clId="{D8B5E3FB-3C5E-744C-8B7A-0B9AC8CAAA61}" dt="2021-11-11T13:50:31.550" v="2436" actId="1076"/>
          <ac:spMkLst>
            <pc:docMk/>
            <pc:sldMk cId="1269651683" sldId="2663"/>
            <ac:spMk id="17" creationId="{7185CA2C-8891-8246-92E0-DFC7D2400F87}"/>
          </ac:spMkLst>
        </pc:spChg>
        <pc:spChg chg="mod">
          <ac:chgData name="魏 星达" userId="ca17b13798aa44f7" providerId="LiveId" clId="{D8B5E3FB-3C5E-744C-8B7A-0B9AC8CAAA61}" dt="2021-11-11T13:44:28.837" v="2432"/>
          <ac:spMkLst>
            <pc:docMk/>
            <pc:sldMk cId="1269651683" sldId="2663"/>
            <ac:spMk id="21" creationId="{8916E5FB-D220-5446-ADEC-8E937AFBAC33}"/>
          </ac:spMkLst>
        </pc:spChg>
        <pc:spChg chg="mod">
          <ac:chgData name="魏 星达" userId="ca17b13798aa44f7" providerId="LiveId" clId="{D8B5E3FB-3C5E-744C-8B7A-0B9AC8CAAA61}" dt="2021-11-11T13:44:33.154" v="2434" actId="20577"/>
          <ac:spMkLst>
            <pc:docMk/>
            <pc:sldMk cId="1269651683" sldId="2663"/>
            <ac:spMk id="25" creationId="{A8F69B50-9565-2040-B529-44400D642B11}"/>
          </ac:spMkLst>
        </pc:spChg>
        <pc:grpChg chg="add mod">
          <ac:chgData name="魏 星达" userId="ca17b13798aa44f7" providerId="LiveId" clId="{D8B5E3FB-3C5E-744C-8B7A-0B9AC8CAAA61}" dt="2021-11-11T13:44:38.354" v="2435" actId="1076"/>
          <ac:grpSpMkLst>
            <pc:docMk/>
            <pc:sldMk cId="1269651683" sldId="2663"/>
            <ac:grpSpMk id="20" creationId="{7700C439-5DC7-B840-997A-D87ADC2B2FF8}"/>
          </ac:grpSpMkLst>
        </pc:grpChg>
      </pc:sldChg>
      <pc:sldChg chg="addSp modSp add mod">
        <pc:chgData name="魏 星达" userId="ca17b13798aa44f7" providerId="LiveId" clId="{D8B5E3FB-3C5E-744C-8B7A-0B9AC8CAAA61}" dt="2021-11-11T13:51:39.160" v="2447" actId="11529"/>
        <pc:sldMkLst>
          <pc:docMk/>
          <pc:sldMk cId="865845595" sldId="2664"/>
        </pc:sldMkLst>
        <pc:spChg chg="add">
          <ac:chgData name="魏 星达" userId="ca17b13798aa44f7" providerId="LiveId" clId="{D8B5E3FB-3C5E-744C-8B7A-0B9AC8CAAA61}" dt="2021-11-11T13:51:39.160" v="2447" actId="11529"/>
          <ac:spMkLst>
            <pc:docMk/>
            <pc:sldMk cId="865845595" sldId="2664"/>
            <ac:spMk id="3" creationId="{53910223-E900-7E4A-AA8B-2D53F0520E16}"/>
          </ac:spMkLst>
        </pc:spChg>
        <pc:spChg chg="mod">
          <ac:chgData name="魏 星达" userId="ca17b13798aa44f7" providerId="LiveId" clId="{D8B5E3FB-3C5E-744C-8B7A-0B9AC8CAAA61}" dt="2021-11-11T13:50:52.253" v="2439" actId="1076"/>
          <ac:spMkLst>
            <pc:docMk/>
            <pc:sldMk cId="865845595" sldId="2664"/>
            <ac:spMk id="9" creationId="{EFC10CAC-8EC3-3444-B231-3A502AE854D0}"/>
          </ac:spMkLst>
        </pc:spChg>
        <pc:spChg chg="mod">
          <ac:chgData name="魏 星达" userId="ca17b13798aa44f7" providerId="LiveId" clId="{D8B5E3FB-3C5E-744C-8B7A-0B9AC8CAAA61}" dt="2021-11-11T13:51:09.841" v="2443" actId="1076"/>
          <ac:spMkLst>
            <pc:docMk/>
            <pc:sldMk cId="865845595" sldId="2664"/>
            <ac:spMk id="17" creationId="{7185CA2C-8891-8246-92E0-DFC7D2400F87}"/>
          </ac:spMkLst>
        </pc:spChg>
        <pc:spChg chg="mod">
          <ac:chgData name="魏 星达" userId="ca17b13798aa44f7" providerId="LiveId" clId="{D8B5E3FB-3C5E-744C-8B7A-0B9AC8CAAA61}" dt="2021-11-11T13:51:12.557" v="2444"/>
          <ac:spMkLst>
            <pc:docMk/>
            <pc:sldMk cId="865845595" sldId="2664"/>
            <ac:spMk id="27" creationId="{36C61B18-0AEF-6543-93B4-300794E3339D}"/>
          </ac:spMkLst>
        </pc:spChg>
        <pc:spChg chg="mod">
          <ac:chgData name="魏 星达" userId="ca17b13798aa44f7" providerId="LiveId" clId="{D8B5E3FB-3C5E-744C-8B7A-0B9AC8CAAA61}" dt="2021-11-11T13:51:19.598" v="2446" actId="20577"/>
          <ac:spMkLst>
            <pc:docMk/>
            <pc:sldMk cId="865845595" sldId="2664"/>
            <ac:spMk id="28" creationId="{796234D5-1300-BC44-B277-ADF445EC6F5E}"/>
          </ac:spMkLst>
        </pc:spChg>
        <pc:grpChg chg="add mod">
          <ac:chgData name="魏 星达" userId="ca17b13798aa44f7" providerId="LiveId" clId="{D8B5E3FB-3C5E-744C-8B7A-0B9AC8CAAA61}" dt="2021-11-11T13:51:16.390" v="2445" actId="1076"/>
          <ac:grpSpMkLst>
            <pc:docMk/>
            <pc:sldMk cId="865845595" sldId="2664"/>
            <ac:grpSpMk id="26" creationId="{ED386408-6186-2640-B8C0-BF43E036B8C7}"/>
          </ac:grpSpMkLst>
        </pc:grpChg>
      </pc:sldChg>
      <pc:sldChg chg="addSp delSp modSp add mod modAnim">
        <pc:chgData name="魏 星达" userId="ca17b13798aa44f7" providerId="LiveId" clId="{D8B5E3FB-3C5E-744C-8B7A-0B9AC8CAAA61}" dt="2021-11-11T13:53:59.538" v="2586" actId="2711"/>
        <pc:sldMkLst>
          <pc:docMk/>
          <pc:sldMk cId="1519343185" sldId="2665"/>
        </pc:sldMkLst>
        <pc:spChg chg="del">
          <ac:chgData name="魏 星达" userId="ca17b13798aa44f7" providerId="LiveId" clId="{D8B5E3FB-3C5E-744C-8B7A-0B9AC8CAAA61}" dt="2021-11-11T13:52:12.366" v="2450" actId="478"/>
          <ac:spMkLst>
            <pc:docMk/>
            <pc:sldMk cId="1519343185" sldId="2665"/>
            <ac:spMk id="3" creationId="{53910223-E900-7E4A-AA8B-2D53F0520E16}"/>
          </ac:spMkLst>
        </pc:spChg>
        <pc:spChg chg="del">
          <ac:chgData name="魏 星达" userId="ca17b13798aa44f7" providerId="LiveId" clId="{D8B5E3FB-3C5E-744C-8B7A-0B9AC8CAAA61}" dt="2021-11-11T13:52:09.798" v="2449" actId="478"/>
          <ac:spMkLst>
            <pc:docMk/>
            <pc:sldMk cId="1519343185" sldId="2665"/>
            <ac:spMk id="17" creationId="{7185CA2C-8891-8246-92E0-DFC7D2400F87}"/>
          </ac:spMkLst>
        </pc:spChg>
        <pc:spChg chg="mod">
          <ac:chgData name="魏 星达" userId="ca17b13798aa44f7" providerId="LiveId" clId="{D8B5E3FB-3C5E-744C-8B7A-0B9AC8CAAA61}" dt="2021-11-11T13:52:15.686" v="2451"/>
          <ac:spMkLst>
            <pc:docMk/>
            <pc:sldMk cId="1519343185" sldId="2665"/>
            <ac:spMk id="30" creationId="{2B158A7F-37FB-9547-816A-45429B3C8824}"/>
          </ac:spMkLst>
        </pc:spChg>
        <pc:spChg chg="mod">
          <ac:chgData name="魏 星达" userId="ca17b13798aa44f7" providerId="LiveId" clId="{D8B5E3FB-3C5E-744C-8B7A-0B9AC8CAAA61}" dt="2021-11-11T13:52:32.261" v="2458" actId="20577"/>
          <ac:spMkLst>
            <pc:docMk/>
            <pc:sldMk cId="1519343185" sldId="2665"/>
            <ac:spMk id="31" creationId="{05396585-2617-7F4A-AC7A-F035D5189714}"/>
          </ac:spMkLst>
        </pc:spChg>
        <pc:spChg chg="add mod">
          <ac:chgData name="魏 星达" userId="ca17b13798aa44f7" providerId="LiveId" clId="{D8B5E3FB-3C5E-744C-8B7A-0B9AC8CAAA61}" dt="2021-11-11T13:52:46.612" v="2461" actId="14100"/>
          <ac:spMkLst>
            <pc:docMk/>
            <pc:sldMk cId="1519343185" sldId="2665"/>
            <ac:spMk id="32" creationId="{A6A41E46-9A2A-9841-BDE0-8E5EC2C9F79E}"/>
          </ac:spMkLst>
        </pc:spChg>
        <pc:spChg chg="add mod">
          <ac:chgData name="魏 星达" userId="ca17b13798aa44f7" providerId="LiveId" clId="{D8B5E3FB-3C5E-744C-8B7A-0B9AC8CAAA61}" dt="2021-11-11T13:53:59.538" v="2586" actId="2711"/>
          <ac:spMkLst>
            <pc:docMk/>
            <pc:sldMk cId="1519343185" sldId="2665"/>
            <ac:spMk id="33" creationId="{DCF4113F-67C6-F244-80B2-0C588C993F48}"/>
          </ac:spMkLst>
        </pc:spChg>
        <pc:grpChg chg="add mod">
          <ac:chgData name="魏 星达" userId="ca17b13798aa44f7" providerId="LiveId" clId="{D8B5E3FB-3C5E-744C-8B7A-0B9AC8CAAA61}" dt="2021-11-11T13:52:55.845" v="2463" actId="166"/>
          <ac:grpSpMkLst>
            <pc:docMk/>
            <pc:sldMk cId="1519343185" sldId="2665"/>
            <ac:grpSpMk id="29" creationId="{3497770C-014E-7D4D-8835-559A576EA193}"/>
          </ac:grpSpMkLst>
        </pc:grpChg>
      </pc:sldChg>
      <pc:sldChg chg="addSp delSp modSp new mod">
        <pc:chgData name="魏 星达" userId="ca17b13798aa44f7" providerId="LiveId" clId="{D8B5E3FB-3C5E-744C-8B7A-0B9AC8CAAA61}" dt="2021-11-11T14:15:46.365" v="3563" actId="20577"/>
        <pc:sldMkLst>
          <pc:docMk/>
          <pc:sldMk cId="1158028843" sldId="2666"/>
        </pc:sldMkLst>
        <pc:spChg chg="mod">
          <ac:chgData name="魏 星达" userId="ca17b13798aa44f7" providerId="LiveId" clId="{D8B5E3FB-3C5E-744C-8B7A-0B9AC8CAAA61}" dt="2021-11-11T13:54:15.370" v="2604" actId="20577"/>
          <ac:spMkLst>
            <pc:docMk/>
            <pc:sldMk cId="1158028843" sldId="2666"/>
            <ac:spMk id="2" creationId="{C754FF9D-783B-914B-BE72-18632971A569}"/>
          </ac:spMkLst>
        </pc:spChg>
        <pc:spChg chg="mod">
          <ac:chgData name="魏 星达" userId="ca17b13798aa44f7" providerId="LiveId" clId="{D8B5E3FB-3C5E-744C-8B7A-0B9AC8CAAA61}" dt="2021-11-11T14:15:46.365" v="3563" actId="20577"/>
          <ac:spMkLst>
            <pc:docMk/>
            <pc:sldMk cId="1158028843" sldId="2666"/>
            <ac:spMk id="3" creationId="{8875F29D-6F03-5E47-B514-C6C701495B6D}"/>
          </ac:spMkLst>
        </pc:spChg>
        <pc:picChg chg="add del">
          <ac:chgData name="魏 星达" userId="ca17b13798aa44f7" providerId="LiveId" clId="{D8B5E3FB-3C5E-744C-8B7A-0B9AC8CAAA61}" dt="2021-11-11T13:54:11.840" v="2589"/>
          <ac:picMkLst>
            <pc:docMk/>
            <pc:sldMk cId="1158028843" sldId="2666"/>
            <ac:picMk id="1025" creationId="{32172DB1-2AE4-1842-B303-D66CB319F768}"/>
          </ac:picMkLst>
        </pc:picChg>
      </pc:sldChg>
      <pc:sldChg chg="modSp add mod">
        <pc:chgData name="魏 星达" userId="ca17b13798aa44f7" providerId="LiveId" clId="{D8B5E3FB-3C5E-744C-8B7A-0B9AC8CAAA61}" dt="2021-11-11T13:57:25.564" v="2783" actId="14100"/>
        <pc:sldMkLst>
          <pc:docMk/>
          <pc:sldMk cId="1373776168" sldId="2667"/>
        </pc:sldMkLst>
        <pc:spChg chg="mod">
          <ac:chgData name="魏 星达" userId="ca17b13798aa44f7" providerId="LiveId" clId="{D8B5E3FB-3C5E-744C-8B7A-0B9AC8CAAA61}" dt="2021-11-11T13:57:25.564" v="2783" actId="14100"/>
          <ac:spMkLst>
            <pc:docMk/>
            <pc:sldMk cId="1373776168" sldId="2667"/>
            <ac:spMk id="5" creationId="{97D26A45-D7D5-FE4E-BC73-ECEFF2A8A874}"/>
          </ac:spMkLst>
        </pc:spChg>
      </pc:sldChg>
      <pc:sldChg chg="addSp delSp modSp new mod">
        <pc:chgData name="魏 星达" userId="ca17b13798aa44f7" providerId="LiveId" clId="{D8B5E3FB-3C5E-744C-8B7A-0B9AC8CAAA61}" dt="2021-11-11T14:13:29.047" v="3440" actId="1076"/>
        <pc:sldMkLst>
          <pc:docMk/>
          <pc:sldMk cId="2503516562" sldId="2668"/>
        </pc:sldMkLst>
        <pc:spChg chg="mod">
          <ac:chgData name="魏 星达" userId="ca17b13798aa44f7" providerId="LiveId" clId="{D8B5E3FB-3C5E-744C-8B7A-0B9AC8CAAA61}" dt="2021-11-11T14:01:50.288" v="3051"/>
          <ac:spMkLst>
            <pc:docMk/>
            <pc:sldMk cId="2503516562" sldId="2668"/>
            <ac:spMk id="2" creationId="{940421BF-4CC0-C646-B330-307B4A4F94E0}"/>
          </ac:spMkLst>
        </pc:spChg>
        <pc:spChg chg="del">
          <ac:chgData name="魏 星达" userId="ca17b13798aa44f7" providerId="LiveId" clId="{D8B5E3FB-3C5E-744C-8B7A-0B9AC8CAAA61}" dt="2021-11-11T14:02:12.600" v="3054" actId="478"/>
          <ac:spMkLst>
            <pc:docMk/>
            <pc:sldMk cId="2503516562" sldId="2668"/>
            <ac:spMk id="3" creationId="{879073C2-974F-E34F-AE68-DD9F8CC0A2D9}"/>
          </ac:spMkLst>
        </pc:spChg>
        <pc:spChg chg="add del mod">
          <ac:chgData name="魏 星达" userId="ca17b13798aa44f7" providerId="LiveId" clId="{D8B5E3FB-3C5E-744C-8B7A-0B9AC8CAAA61}" dt="2021-11-11T14:05:44.490" v="3142" actId="478"/>
          <ac:spMkLst>
            <pc:docMk/>
            <pc:sldMk cId="2503516562" sldId="2668"/>
            <ac:spMk id="5" creationId="{E05BF90F-D109-4848-899C-7B006673D199}"/>
          </ac:spMkLst>
        </pc:spChg>
        <pc:spChg chg="add mod">
          <ac:chgData name="魏 星达" userId="ca17b13798aa44f7" providerId="LiveId" clId="{D8B5E3FB-3C5E-744C-8B7A-0B9AC8CAAA61}" dt="2021-11-11T14:12:22.818" v="3393" actId="1076"/>
          <ac:spMkLst>
            <pc:docMk/>
            <pc:sldMk cId="2503516562" sldId="2668"/>
            <ac:spMk id="7" creationId="{18F959E1-74AD-D34E-B6A3-8E4CAFE38295}"/>
          </ac:spMkLst>
        </pc:spChg>
        <pc:spChg chg="mod">
          <ac:chgData name="魏 星达" userId="ca17b13798aa44f7" providerId="LiveId" clId="{D8B5E3FB-3C5E-744C-8B7A-0B9AC8CAAA61}" dt="2021-11-11T14:02:07.181" v="3053"/>
          <ac:spMkLst>
            <pc:docMk/>
            <pc:sldMk cId="2503516562" sldId="2668"/>
            <ac:spMk id="9" creationId="{1AC781FF-0D34-2D47-8819-1716391C8673}"/>
          </ac:spMkLst>
        </pc:spChg>
        <pc:spChg chg="mod">
          <ac:chgData name="魏 星达" userId="ca17b13798aa44f7" providerId="LiveId" clId="{D8B5E3FB-3C5E-744C-8B7A-0B9AC8CAAA61}" dt="2021-11-11T14:02:49.529" v="3118" actId="20577"/>
          <ac:spMkLst>
            <pc:docMk/>
            <pc:sldMk cId="2503516562" sldId="2668"/>
            <ac:spMk id="10" creationId="{72E23887-BD1B-4847-93F3-BD22F25B1992}"/>
          </ac:spMkLst>
        </pc:spChg>
        <pc:spChg chg="add del mod">
          <ac:chgData name="魏 星达" userId="ca17b13798aa44f7" providerId="LiveId" clId="{D8B5E3FB-3C5E-744C-8B7A-0B9AC8CAAA61}" dt="2021-11-11T14:05:21.690" v="3126" actId="478"/>
          <ac:spMkLst>
            <pc:docMk/>
            <pc:sldMk cId="2503516562" sldId="2668"/>
            <ac:spMk id="11" creationId="{A2364C87-BF7D-6D47-80EF-6849E6AFC2A2}"/>
          </ac:spMkLst>
        </pc:spChg>
        <pc:spChg chg="add mod">
          <ac:chgData name="魏 星达" userId="ca17b13798aa44f7" providerId="LiveId" clId="{D8B5E3FB-3C5E-744C-8B7A-0B9AC8CAAA61}" dt="2021-11-11T14:12:33.870" v="3396" actId="113"/>
          <ac:spMkLst>
            <pc:docMk/>
            <pc:sldMk cId="2503516562" sldId="2668"/>
            <ac:spMk id="12" creationId="{D995F120-9CDB-6243-9E73-2FC8ECE56173}"/>
          </ac:spMkLst>
        </pc:spChg>
        <pc:spChg chg="add mod">
          <ac:chgData name="魏 星达" userId="ca17b13798aa44f7" providerId="LiveId" clId="{D8B5E3FB-3C5E-744C-8B7A-0B9AC8CAAA61}" dt="2021-11-11T14:12:50.835" v="3408" actId="1076"/>
          <ac:spMkLst>
            <pc:docMk/>
            <pc:sldMk cId="2503516562" sldId="2668"/>
            <ac:spMk id="13" creationId="{B2DF63F1-18F6-854B-94EE-D1229DEF9489}"/>
          </ac:spMkLst>
        </pc:spChg>
        <pc:spChg chg="add mod">
          <ac:chgData name="魏 星达" userId="ca17b13798aa44f7" providerId="LiveId" clId="{D8B5E3FB-3C5E-744C-8B7A-0B9AC8CAAA61}" dt="2021-11-11T14:12:41.468" v="3407" actId="20577"/>
          <ac:spMkLst>
            <pc:docMk/>
            <pc:sldMk cId="2503516562" sldId="2668"/>
            <ac:spMk id="14" creationId="{6FE1C20D-203E-7046-8DA7-AE974D90A1E3}"/>
          </ac:spMkLst>
        </pc:spChg>
        <pc:grpChg chg="add del mod">
          <ac:chgData name="魏 星达" userId="ca17b13798aa44f7" providerId="LiveId" clId="{D8B5E3FB-3C5E-744C-8B7A-0B9AC8CAAA61}" dt="2021-11-11T14:02:51.896" v="3119" actId="478"/>
          <ac:grpSpMkLst>
            <pc:docMk/>
            <pc:sldMk cId="2503516562" sldId="2668"/>
            <ac:grpSpMk id="8" creationId="{DCE7FFA0-D381-0A40-BC70-A1FC4837C74A}"/>
          </ac:grpSpMkLst>
        </pc:grpChg>
        <pc:picChg chg="add mod">
          <ac:chgData name="魏 星达" userId="ca17b13798aa44f7" providerId="LiveId" clId="{D8B5E3FB-3C5E-744C-8B7A-0B9AC8CAAA61}" dt="2021-11-11T14:13:29.047" v="3440" actId="1076"/>
          <ac:picMkLst>
            <pc:docMk/>
            <pc:sldMk cId="2503516562" sldId="2668"/>
            <ac:picMk id="6" creationId="{BD7D0F76-8BCB-2348-9444-7F04E0F0560C}"/>
          </ac:picMkLst>
        </pc:picChg>
      </pc:sldChg>
      <pc:sldChg chg="addSp modSp new mod modNotesTx">
        <pc:chgData name="魏 星达" userId="ca17b13798aa44f7" providerId="LiveId" clId="{D8B5E3FB-3C5E-744C-8B7A-0B9AC8CAAA61}" dt="2021-11-11T14:31:43.120" v="4257" actId="20577"/>
        <pc:sldMkLst>
          <pc:docMk/>
          <pc:sldMk cId="425916446" sldId="2669"/>
        </pc:sldMkLst>
        <pc:spChg chg="mod">
          <ac:chgData name="魏 星达" userId="ca17b13798aa44f7" providerId="LiveId" clId="{D8B5E3FB-3C5E-744C-8B7A-0B9AC8CAAA61}" dt="2021-11-11T14:13:34.392" v="3442"/>
          <ac:spMkLst>
            <pc:docMk/>
            <pc:sldMk cId="425916446" sldId="2669"/>
            <ac:spMk id="2" creationId="{14A3A69F-C2AB-B644-952E-A8D63F606B30}"/>
          </ac:spMkLst>
        </pc:spChg>
        <pc:spChg chg="mod">
          <ac:chgData name="魏 星达" userId="ca17b13798aa44f7" providerId="LiveId" clId="{D8B5E3FB-3C5E-744C-8B7A-0B9AC8CAAA61}" dt="2021-11-11T14:31:43.120" v="4257" actId="20577"/>
          <ac:spMkLst>
            <pc:docMk/>
            <pc:sldMk cId="425916446" sldId="2669"/>
            <ac:spMk id="3" creationId="{4E731132-F9DC-E142-A514-AC4738C1743A}"/>
          </ac:spMkLst>
        </pc:spChg>
        <pc:picChg chg="add mod">
          <ac:chgData name="魏 星达" userId="ca17b13798aa44f7" providerId="LiveId" clId="{D8B5E3FB-3C5E-744C-8B7A-0B9AC8CAAA61}" dt="2021-11-11T14:19:40.281" v="3684" actId="1076"/>
          <ac:picMkLst>
            <pc:docMk/>
            <pc:sldMk cId="425916446" sldId="2669"/>
            <ac:picMk id="2050" creationId="{80576CC5-E51B-DE4B-A9EA-54D689789BD5}"/>
          </ac:picMkLst>
        </pc:picChg>
      </pc:sldChg>
      <pc:sldChg chg="modSp add mod">
        <pc:chgData name="魏 星达" userId="ca17b13798aa44f7" providerId="LiveId" clId="{D8B5E3FB-3C5E-744C-8B7A-0B9AC8CAAA61}" dt="2021-11-11T14:20:59.739" v="3764" actId="14100"/>
        <pc:sldMkLst>
          <pc:docMk/>
          <pc:sldMk cId="1679533399" sldId="2670"/>
        </pc:sldMkLst>
        <pc:spChg chg="mod">
          <ac:chgData name="魏 星达" userId="ca17b13798aa44f7" providerId="LiveId" clId="{D8B5E3FB-3C5E-744C-8B7A-0B9AC8CAAA61}" dt="2021-11-11T14:20:59.739" v="3764" actId="14100"/>
          <ac:spMkLst>
            <pc:docMk/>
            <pc:sldMk cId="1679533399" sldId="2670"/>
            <ac:spMk id="5" creationId="{97D26A45-D7D5-FE4E-BC73-ECEFF2A8A874}"/>
          </ac:spMkLst>
        </pc:spChg>
      </pc:sldChg>
      <pc:sldChg chg="addSp modSp new mod">
        <pc:chgData name="魏 星达" userId="ca17b13798aa44f7" providerId="LiveId" clId="{D8B5E3FB-3C5E-744C-8B7A-0B9AC8CAAA61}" dt="2021-11-11T14:23:21.485" v="3966" actId="20577"/>
        <pc:sldMkLst>
          <pc:docMk/>
          <pc:sldMk cId="2135394466" sldId="2671"/>
        </pc:sldMkLst>
        <pc:spChg chg="mod">
          <ac:chgData name="魏 星达" userId="ca17b13798aa44f7" providerId="LiveId" clId="{D8B5E3FB-3C5E-744C-8B7A-0B9AC8CAAA61}" dt="2021-11-11T14:21:24.078" v="3797" actId="20577"/>
          <ac:spMkLst>
            <pc:docMk/>
            <pc:sldMk cId="2135394466" sldId="2671"/>
            <ac:spMk id="2" creationId="{D4108795-612C-0E40-A049-3A878313353A}"/>
          </ac:spMkLst>
        </pc:spChg>
        <pc:spChg chg="mod">
          <ac:chgData name="魏 星达" userId="ca17b13798aa44f7" providerId="LiveId" clId="{D8B5E3FB-3C5E-744C-8B7A-0B9AC8CAAA61}" dt="2021-11-11T14:23:21.485" v="3966" actId="20577"/>
          <ac:spMkLst>
            <pc:docMk/>
            <pc:sldMk cId="2135394466" sldId="2671"/>
            <ac:spMk id="3" creationId="{000AA379-BA1D-A34E-955A-D635ED6B8AF2}"/>
          </ac:spMkLst>
        </pc:spChg>
        <pc:spChg chg="add mod">
          <ac:chgData name="魏 星达" userId="ca17b13798aa44f7" providerId="LiveId" clId="{D8B5E3FB-3C5E-744C-8B7A-0B9AC8CAAA61}" dt="2021-11-11T14:22:54.259" v="3952" actId="1076"/>
          <ac:spMkLst>
            <pc:docMk/>
            <pc:sldMk cId="2135394466" sldId="2671"/>
            <ac:spMk id="5" creationId="{33921B69-40F2-6840-B547-80F0CFC2E2F4}"/>
          </ac:spMkLst>
        </pc:spChg>
      </pc:sldChg>
      <pc:sldChg chg="addSp modSp new mod">
        <pc:chgData name="魏 星达" userId="ca17b13798aa44f7" providerId="LiveId" clId="{D8B5E3FB-3C5E-744C-8B7A-0B9AC8CAAA61}" dt="2021-11-11T14:28:59.137" v="4255" actId="1076"/>
        <pc:sldMkLst>
          <pc:docMk/>
          <pc:sldMk cId="1263359609" sldId="2672"/>
        </pc:sldMkLst>
        <pc:spChg chg="mod">
          <ac:chgData name="魏 星达" userId="ca17b13798aa44f7" providerId="LiveId" clId="{D8B5E3FB-3C5E-744C-8B7A-0B9AC8CAAA61}" dt="2021-11-11T14:26:56.571" v="4091"/>
          <ac:spMkLst>
            <pc:docMk/>
            <pc:sldMk cId="1263359609" sldId="2672"/>
            <ac:spMk id="2" creationId="{5F40B18A-E104-5442-8BDD-0FF4209BFD0E}"/>
          </ac:spMkLst>
        </pc:spChg>
        <pc:spChg chg="mod">
          <ac:chgData name="魏 星达" userId="ca17b13798aa44f7" providerId="LiveId" clId="{D8B5E3FB-3C5E-744C-8B7A-0B9AC8CAAA61}" dt="2021-11-11T14:27:47.462" v="4243" actId="20577"/>
          <ac:spMkLst>
            <pc:docMk/>
            <pc:sldMk cId="1263359609" sldId="2672"/>
            <ac:spMk id="3" creationId="{8545337E-D791-AE46-B1D8-FF28486A20FF}"/>
          </ac:spMkLst>
        </pc:spChg>
        <pc:picChg chg="add mod">
          <ac:chgData name="魏 星达" userId="ca17b13798aa44f7" providerId="LiveId" clId="{D8B5E3FB-3C5E-744C-8B7A-0B9AC8CAAA61}" dt="2021-11-11T14:28:21.411" v="4247" actId="1076"/>
          <ac:picMkLst>
            <pc:docMk/>
            <pc:sldMk cId="1263359609" sldId="2672"/>
            <ac:picMk id="3074" creationId="{940FCDA4-E2A3-1744-8358-EBCDF584A5BB}"/>
          </ac:picMkLst>
        </pc:picChg>
        <pc:picChg chg="add mod">
          <ac:chgData name="魏 星达" userId="ca17b13798aa44f7" providerId="LiveId" clId="{D8B5E3FB-3C5E-744C-8B7A-0B9AC8CAAA61}" dt="2021-11-11T14:28:38.837" v="4250" actId="1076"/>
          <ac:picMkLst>
            <pc:docMk/>
            <pc:sldMk cId="1263359609" sldId="2672"/>
            <ac:picMk id="3076" creationId="{7EF02C47-1F28-3B47-BC1C-AC493D50572C}"/>
          </ac:picMkLst>
        </pc:picChg>
        <pc:picChg chg="add mod">
          <ac:chgData name="魏 星达" userId="ca17b13798aa44f7" providerId="LiveId" clId="{D8B5E3FB-3C5E-744C-8B7A-0B9AC8CAAA61}" dt="2021-11-11T14:28:59.137" v="4255" actId="1076"/>
          <ac:picMkLst>
            <pc:docMk/>
            <pc:sldMk cId="1263359609" sldId="2672"/>
            <ac:picMk id="3078" creationId="{592F0C14-4C0B-6D40-B1D9-4B77F2AC841B}"/>
          </ac:picMkLst>
        </pc:picChg>
      </pc:sldChg>
      <pc:sldChg chg="addSp delSp modSp new mod">
        <pc:chgData name="魏 星达" userId="ca17b13798aa44f7" providerId="LiveId" clId="{D8B5E3FB-3C5E-744C-8B7A-0B9AC8CAAA61}" dt="2021-11-11T14:26:38.827" v="4090" actId="20577"/>
        <pc:sldMkLst>
          <pc:docMk/>
          <pc:sldMk cId="1722823869" sldId="2673"/>
        </pc:sldMkLst>
        <pc:spChg chg="mod">
          <ac:chgData name="魏 星达" userId="ca17b13798aa44f7" providerId="LiveId" clId="{D8B5E3FB-3C5E-744C-8B7A-0B9AC8CAAA61}" dt="2021-11-11T14:24:05.022" v="3969"/>
          <ac:spMkLst>
            <pc:docMk/>
            <pc:sldMk cId="1722823869" sldId="2673"/>
            <ac:spMk id="2" creationId="{0E1E8ABE-6666-9941-BAAB-C1FEFCE5F2AD}"/>
          </ac:spMkLst>
        </pc:spChg>
        <pc:spChg chg="del">
          <ac:chgData name="魏 星达" userId="ca17b13798aa44f7" providerId="LiveId" clId="{D8B5E3FB-3C5E-744C-8B7A-0B9AC8CAAA61}" dt="2021-11-11T14:24:33.986" v="3972" actId="478"/>
          <ac:spMkLst>
            <pc:docMk/>
            <pc:sldMk cId="1722823869" sldId="2673"/>
            <ac:spMk id="3" creationId="{01DE7917-A34B-5541-94DC-7F3795E06809}"/>
          </ac:spMkLst>
        </pc:spChg>
        <pc:spChg chg="add mod">
          <ac:chgData name="魏 星达" userId="ca17b13798aa44f7" providerId="LiveId" clId="{D8B5E3FB-3C5E-744C-8B7A-0B9AC8CAAA61}" dt="2021-11-11T14:25:50.074" v="4071" actId="207"/>
          <ac:spMkLst>
            <pc:docMk/>
            <pc:sldMk cId="1722823869" sldId="2673"/>
            <ac:spMk id="6" creationId="{6B383912-0FEA-3846-81A5-82634269B69F}"/>
          </ac:spMkLst>
        </pc:spChg>
        <pc:spChg chg="add mod">
          <ac:chgData name="魏 星达" userId="ca17b13798aa44f7" providerId="LiveId" clId="{D8B5E3FB-3C5E-744C-8B7A-0B9AC8CAAA61}" dt="2021-11-11T14:25:58.886" v="4074" actId="1076"/>
          <ac:spMkLst>
            <pc:docMk/>
            <pc:sldMk cId="1722823869" sldId="2673"/>
            <ac:spMk id="7" creationId="{F925E96D-D57C-0E40-94F2-F1202386676F}"/>
          </ac:spMkLst>
        </pc:spChg>
        <pc:spChg chg="add del mod">
          <ac:chgData name="魏 星达" userId="ca17b13798aa44f7" providerId="LiveId" clId="{D8B5E3FB-3C5E-744C-8B7A-0B9AC8CAAA61}" dt="2021-11-11T14:26:10.399" v="4077" actId="478"/>
          <ac:spMkLst>
            <pc:docMk/>
            <pc:sldMk cId="1722823869" sldId="2673"/>
            <ac:spMk id="8" creationId="{CBCF0480-2B04-E242-8144-0C09C0782B53}"/>
          </ac:spMkLst>
        </pc:spChg>
        <pc:spChg chg="add mod">
          <ac:chgData name="魏 星达" userId="ca17b13798aa44f7" providerId="LiveId" clId="{D8B5E3FB-3C5E-744C-8B7A-0B9AC8CAAA61}" dt="2021-11-11T14:26:33.952" v="4084" actId="1076"/>
          <ac:spMkLst>
            <pc:docMk/>
            <pc:sldMk cId="1722823869" sldId="2673"/>
            <ac:spMk id="9" creationId="{9D960A69-689F-9A42-9DFC-3DC72EDA2C90}"/>
          </ac:spMkLst>
        </pc:spChg>
        <pc:spChg chg="add mod">
          <ac:chgData name="魏 星达" userId="ca17b13798aa44f7" providerId="LiveId" clId="{D8B5E3FB-3C5E-744C-8B7A-0B9AC8CAAA61}" dt="2021-11-11T14:26:38.827" v="4090" actId="20577"/>
          <ac:spMkLst>
            <pc:docMk/>
            <pc:sldMk cId="1722823869" sldId="2673"/>
            <ac:spMk id="10" creationId="{3D00FD6A-0938-1143-9217-E8FD92146DF9}"/>
          </ac:spMkLst>
        </pc:spChg>
        <pc:picChg chg="add mod">
          <ac:chgData name="魏 星达" userId="ca17b13798aa44f7" providerId="LiveId" clId="{D8B5E3FB-3C5E-744C-8B7A-0B9AC8CAAA61}" dt="2021-11-11T14:24:08.937" v="3970"/>
          <ac:picMkLst>
            <pc:docMk/>
            <pc:sldMk cId="1722823869" sldId="2673"/>
            <ac:picMk id="5" creationId="{65ECC2B7-C7AF-3B48-AACD-A406E552DC7C}"/>
          </ac:picMkLst>
        </pc:picChg>
      </pc:sldChg>
      <pc:sldChg chg="new del">
        <pc:chgData name="魏 星达" userId="ca17b13798aa44f7" providerId="LiveId" clId="{D8B5E3FB-3C5E-744C-8B7A-0B9AC8CAAA61}" dt="2021-11-11T14:35:57.013" v="4320" actId="2696"/>
        <pc:sldMkLst>
          <pc:docMk/>
          <pc:sldMk cId="1071676163" sldId="2674"/>
        </pc:sldMkLst>
      </pc:sldChg>
      <pc:sldChg chg="delSp modSp add mod delAnim">
        <pc:chgData name="魏 星达" userId="ca17b13798aa44f7" providerId="LiveId" clId="{D8B5E3FB-3C5E-744C-8B7A-0B9AC8CAAA61}" dt="2021-11-11T14:35:51.395" v="4319" actId="20577"/>
        <pc:sldMkLst>
          <pc:docMk/>
          <pc:sldMk cId="495101515" sldId="2675"/>
        </pc:sldMkLst>
        <pc:spChg chg="mod">
          <ac:chgData name="魏 星达" userId="ca17b13798aa44f7" providerId="LiveId" clId="{D8B5E3FB-3C5E-744C-8B7A-0B9AC8CAAA61}" dt="2021-11-11T14:35:51.395" v="4319" actId="20577"/>
          <ac:spMkLst>
            <pc:docMk/>
            <pc:sldMk cId="495101515" sldId="2675"/>
            <ac:spMk id="2" creationId="{5AB98A15-6EC9-0646-B83A-96AA4CEDCE01}"/>
          </ac:spMkLst>
        </pc:spChg>
        <pc:spChg chg="del">
          <ac:chgData name="魏 星达" userId="ca17b13798aa44f7" providerId="LiveId" clId="{D8B5E3FB-3C5E-744C-8B7A-0B9AC8CAAA61}" dt="2021-11-11T14:35:40.636" v="4259" actId="478"/>
          <ac:spMkLst>
            <pc:docMk/>
            <pc:sldMk cId="495101515" sldId="2675"/>
            <ac:spMk id="35" creationId="{5597C99A-3A9A-DB4B-876B-C811AB6B9EF6}"/>
          </ac:spMkLst>
        </pc:spChg>
      </pc:sldChg>
      <pc:sldChg chg="modSp new del">
        <pc:chgData name="魏 星达" userId="ca17b13798aa44f7" providerId="LiveId" clId="{D8B5E3FB-3C5E-744C-8B7A-0B9AC8CAAA61}" dt="2021-11-11T14:37:37.878" v="4324" actId="2696"/>
        <pc:sldMkLst>
          <pc:docMk/>
          <pc:sldMk cId="3139096710" sldId="2676"/>
        </pc:sldMkLst>
        <pc:spChg chg="mod">
          <ac:chgData name="魏 星达" userId="ca17b13798aa44f7" providerId="LiveId" clId="{D8B5E3FB-3C5E-744C-8B7A-0B9AC8CAAA61}" dt="2021-11-11T14:37:17.821" v="4322"/>
          <ac:spMkLst>
            <pc:docMk/>
            <pc:sldMk cId="3139096710" sldId="2676"/>
            <ac:spMk id="2" creationId="{DF748614-674D-D748-8693-863F6D41D644}"/>
          </ac:spMkLst>
        </pc:spChg>
      </pc:sldChg>
      <pc:sldChg chg="addSp modSp add mod modAnim">
        <pc:chgData name="魏 星达" userId="ca17b13798aa44f7" providerId="LiveId" clId="{D8B5E3FB-3C5E-744C-8B7A-0B9AC8CAAA61}" dt="2021-11-11T14:38:31.879" v="4391" actId="20577"/>
        <pc:sldMkLst>
          <pc:docMk/>
          <pc:sldMk cId="3022778079" sldId="2677"/>
        </pc:sldMkLst>
        <pc:spChg chg="mod">
          <ac:chgData name="魏 星达" userId="ca17b13798aa44f7" providerId="LiveId" clId="{D8B5E3FB-3C5E-744C-8B7A-0B9AC8CAAA61}" dt="2021-11-11T14:37:40.136" v="4325"/>
          <ac:spMkLst>
            <pc:docMk/>
            <pc:sldMk cId="3022778079" sldId="2677"/>
            <ac:spMk id="2" creationId="{BEF0A6B2-3361-134C-99AA-4132CDCEB973}"/>
          </ac:spMkLst>
        </pc:spChg>
        <pc:spChg chg="mod">
          <ac:chgData name="魏 星达" userId="ca17b13798aa44f7" providerId="LiveId" clId="{D8B5E3FB-3C5E-744C-8B7A-0B9AC8CAAA61}" dt="2021-11-11T14:38:04.916" v="4332" actId="692"/>
          <ac:spMkLst>
            <pc:docMk/>
            <pc:sldMk cId="3022778079" sldId="2677"/>
            <ac:spMk id="15" creationId="{0C217F73-52EA-094F-9749-20C8F087EE25}"/>
          </ac:spMkLst>
        </pc:spChg>
        <pc:spChg chg="add mod">
          <ac:chgData name="魏 星达" userId="ca17b13798aa44f7" providerId="LiveId" clId="{D8B5E3FB-3C5E-744C-8B7A-0B9AC8CAAA61}" dt="2021-11-11T14:38:31.879" v="4391" actId="20577"/>
          <ac:spMkLst>
            <pc:docMk/>
            <pc:sldMk cId="3022778079" sldId="2677"/>
            <ac:spMk id="16" creationId="{2258DBC7-B109-5846-8E52-D57A35B12F61}"/>
          </ac:spMkLst>
        </pc:spChg>
      </pc:sldChg>
      <pc:sldChg chg="modSp new mod">
        <pc:chgData name="魏 星达" userId="ca17b13798aa44f7" providerId="LiveId" clId="{D8B5E3FB-3C5E-744C-8B7A-0B9AC8CAAA61}" dt="2021-11-11T14:39:51.958" v="4705" actId="20577"/>
        <pc:sldMkLst>
          <pc:docMk/>
          <pc:sldMk cId="1245520258" sldId="2678"/>
        </pc:sldMkLst>
        <pc:spChg chg="mod">
          <ac:chgData name="魏 星达" userId="ca17b13798aa44f7" providerId="LiveId" clId="{D8B5E3FB-3C5E-744C-8B7A-0B9AC8CAAA61}" dt="2021-11-11T14:38:48.600" v="4430" actId="20577"/>
          <ac:spMkLst>
            <pc:docMk/>
            <pc:sldMk cId="1245520258" sldId="2678"/>
            <ac:spMk id="2" creationId="{A8EB819D-6D8E-4243-8D86-03DAED5EC2D7}"/>
          </ac:spMkLst>
        </pc:spChg>
        <pc:spChg chg="mod">
          <ac:chgData name="魏 星达" userId="ca17b13798aa44f7" providerId="LiveId" clId="{D8B5E3FB-3C5E-744C-8B7A-0B9AC8CAAA61}" dt="2021-11-11T14:39:51.958" v="4705" actId="20577"/>
          <ac:spMkLst>
            <pc:docMk/>
            <pc:sldMk cId="1245520258" sldId="2678"/>
            <ac:spMk id="3" creationId="{6493DE56-F2BD-8541-9975-617FA0481FC6}"/>
          </ac:spMkLst>
        </pc:spChg>
      </pc:sldChg>
      <pc:sldChg chg="addSp modSp new mod">
        <pc:chgData name="魏 星达" userId="ca17b13798aa44f7" providerId="LiveId" clId="{D8B5E3FB-3C5E-744C-8B7A-0B9AC8CAAA61}" dt="2021-11-12T02:38:04.917" v="4966" actId="20577"/>
        <pc:sldMkLst>
          <pc:docMk/>
          <pc:sldMk cId="463920337" sldId="2679"/>
        </pc:sldMkLst>
        <pc:spChg chg="mod">
          <ac:chgData name="魏 星达" userId="ca17b13798aa44f7" providerId="LiveId" clId="{D8B5E3FB-3C5E-744C-8B7A-0B9AC8CAAA61}" dt="2021-11-11T14:42:18.359" v="4853" actId="20577"/>
          <ac:spMkLst>
            <pc:docMk/>
            <pc:sldMk cId="463920337" sldId="2679"/>
            <ac:spMk id="2" creationId="{999B09B1-93A8-0249-BA7C-21A9B9602B09}"/>
          </ac:spMkLst>
        </pc:spChg>
        <pc:spChg chg="mod">
          <ac:chgData name="魏 星达" userId="ca17b13798aa44f7" providerId="LiveId" clId="{D8B5E3FB-3C5E-744C-8B7A-0B9AC8CAAA61}" dt="2021-11-12T02:38:04.917" v="4966" actId="20577"/>
          <ac:spMkLst>
            <pc:docMk/>
            <pc:sldMk cId="463920337" sldId="2679"/>
            <ac:spMk id="3" creationId="{BA91ABEB-1395-F243-9318-2F51F311CD5F}"/>
          </ac:spMkLst>
        </pc:spChg>
        <pc:spChg chg="add mod">
          <ac:chgData name="魏 星达" userId="ca17b13798aa44f7" providerId="LiveId" clId="{D8B5E3FB-3C5E-744C-8B7A-0B9AC8CAAA61}" dt="2021-11-11T14:42:22.949" v="4854" actId="1076"/>
          <ac:spMkLst>
            <pc:docMk/>
            <pc:sldMk cId="463920337" sldId="2679"/>
            <ac:spMk id="5" creationId="{00997AA1-CBC3-9F46-B71C-93F5FB081219}"/>
          </ac:spMkLst>
        </pc:spChg>
        <pc:spChg chg="add mod">
          <ac:chgData name="魏 星达" userId="ca17b13798aa44f7" providerId="LiveId" clId="{D8B5E3FB-3C5E-744C-8B7A-0B9AC8CAAA61}" dt="2021-11-11T14:42:48.495" v="4863" actId="1076"/>
          <ac:spMkLst>
            <pc:docMk/>
            <pc:sldMk cId="463920337" sldId="2679"/>
            <ac:spMk id="6" creationId="{EBBC6C04-B7E6-9148-8578-5384A5F3519B}"/>
          </ac:spMkLst>
        </pc:spChg>
        <pc:spChg chg="add mod">
          <ac:chgData name="魏 星达" userId="ca17b13798aa44f7" providerId="LiveId" clId="{D8B5E3FB-3C5E-744C-8B7A-0B9AC8CAAA61}" dt="2021-11-12T02:37:36.687" v="4872" actId="1076"/>
          <ac:spMkLst>
            <pc:docMk/>
            <pc:sldMk cId="463920337" sldId="2679"/>
            <ac:spMk id="7" creationId="{0D854982-D808-074C-9BDA-9CA1F168B225}"/>
          </ac:spMkLst>
        </pc:spChg>
        <pc:spChg chg="add">
          <ac:chgData name="魏 星达" userId="ca17b13798aa44f7" providerId="LiveId" clId="{D8B5E3FB-3C5E-744C-8B7A-0B9AC8CAAA61}" dt="2021-11-11T14:43:09.439" v="4866" actId="11529"/>
          <ac:spMkLst>
            <pc:docMk/>
            <pc:sldMk cId="463920337" sldId="2679"/>
            <ac:spMk id="8" creationId="{544A115A-C06D-6C49-91B9-5F1CFCB002C7}"/>
          </ac:spMkLst>
        </pc:spChg>
        <pc:spChg chg="add mod">
          <ac:chgData name="魏 星达" userId="ca17b13798aa44f7" providerId="LiveId" clId="{D8B5E3FB-3C5E-744C-8B7A-0B9AC8CAAA61}" dt="2021-11-11T14:43:14.200" v="4868" actId="1076"/>
          <ac:spMkLst>
            <pc:docMk/>
            <pc:sldMk cId="463920337" sldId="2679"/>
            <ac:spMk id="9" creationId="{B968DFEE-0F85-D548-A9CC-152EA1F8E0C4}"/>
          </ac:spMkLst>
        </pc:spChg>
      </pc:sldChg>
      <pc:sldChg chg="addSp modSp new mod modNotesTx">
        <pc:chgData name="魏 星达" userId="ca17b13798aa44f7" providerId="LiveId" clId="{D8B5E3FB-3C5E-744C-8B7A-0B9AC8CAAA61}" dt="2021-11-12T04:41:55.227" v="5309" actId="20577"/>
        <pc:sldMkLst>
          <pc:docMk/>
          <pc:sldMk cId="3674205928" sldId="2680"/>
        </pc:sldMkLst>
        <pc:spChg chg="mod">
          <ac:chgData name="魏 星达" userId="ca17b13798aa44f7" providerId="LiveId" clId="{D8B5E3FB-3C5E-744C-8B7A-0B9AC8CAAA61}" dt="2021-11-11T14:43:22.564" v="4870"/>
          <ac:spMkLst>
            <pc:docMk/>
            <pc:sldMk cId="3674205928" sldId="2680"/>
            <ac:spMk id="2" creationId="{96B9219A-F5F5-664F-AFF7-9F4FB7E9044E}"/>
          </ac:spMkLst>
        </pc:spChg>
        <pc:spChg chg="mod">
          <ac:chgData name="魏 星达" userId="ca17b13798aa44f7" providerId="LiveId" clId="{D8B5E3FB-3C5E-744C-8B7A-0B9AC8CAAA61}" dt="2021-11-12T02:41:51.659" v="5164" actId="20577"/>
          <ac:spMkLst>
            <pc:docMk/>
            <pc:sldMk cId="3674205928" sldId="2680"/>
            <ac:spMk id="3" creationId="{82BB05E9-471F-5349-93A2-4354B785D48E}"/>
          </ac:spMkLst>
        </pc:spChg>
        <pc:spChg chg="add mod">
          <ac:chgData name="魏 星达" userId="ca17b13798aa44f7" providerId="LiveId" clId="{D8B5E3FB-3C5E-744C-8B7A-0B9AC8CAAA61}" dt="2021-11-12T03:33:00.616" v="5271" actId="1076"/>
          <ac:spMkLst>
            <pc:docMk/>
            <pc:sldMk cId="3674205928" sldId="2680"/>
            <ac:spMk id="5" creationId="{D71D2272-9857-954D-8907-3DA2D8E1E5B4}"/>
          </ac:spMkLst>
        </pc:spChg>
        <pc:spChg chg="add mod">
          <ac:chgData name="魏 星达" userId="ca17b13798aa44f7" providerId="LiveId" clId="{D8B5E3FB-3C5E-744C-8B7A-0B9AC8CAAA61}" dt="2021-11-12T04:41:19.221" v="5280" actId="1076"/>
          <ac:spMkLst>
            <pc:docMk/>
            <pc:sldMk cId="3674205928" sldId="2680"/>
            <ac:spMk id="6" creationId="{430479A7-29BD-6F4E-A9A7-CCBA2AAE342C}"/>
          </ac:spMkLst>
        </pc:spChg>
        <pc:spChg chg="add mod">
          <ac:chgData name="魏 星达" userId="ca17b13798aa44f7" providerId="LiveId" clId="{D8B5E3FB-3C5E-744C-8B7A-0B9AC8CAAA61}" dt="2021-11-12T04:41:19.221" v="5280" actId="1076"/>
          <ac:spMkLst>
            <pc:docMk/>
            <pc:sldMk cId="3674205928" sldId="2680"/>
            <ac:spMk id="8" creationId="{20F495A3-243A-DE4C-90FA-C9EA1ABCB52B}"/>
          </ac:spMkLst>
        </pc:spChg>
        <pc:spChg chg="add mod">
          <ac:chgData name="魏 星达" userId="ca17b13798aa44f7" providerId="LiveId" clId="{D8B5E3FB-3C5E-744C-8B7A-0B9AC8CAAA61}" dt="2021-11-12T04:41:42.708" v="5282" actId="692"/>
          <ac:spMkLst>
            <pc:docMk/>
            <pc:sldMk cId="3674205928" sldId="2680"/>
            <ac:spMk id="11" creationId="{133D3B3B-12B5-0B4B-A27C-77A988B4D0B1}"/>
          </ac:spMkLst>
        </pc:spChg>
        <pc:spChg chg="add mod">
          <ac:chgData name="魏 星达" userId="ca17b13798aa44f7" providerId="LiveId" clId="{D8B5E3FB-3C5E-744C-8B7A-0B9AC8CAAA61}" dt="2021-11-12T04:41:55.227" v="5309" actId="20577"/>
          <ac:spMkLst>
            <pc:docMk/>
            <pc:sldMk cId="3674205928" sldId="2680"/>
            <ac:spMk id="12" creationId="{68466A08-E5B3-9F4D-A452-02EDA739CF85}"/>
          </ac:spMkLst>
        </pc:spChg>
        <pc:cxnChg chg="add mod">
          <ac:chgData name="魏 星达" userId="ca17b13798aa44f7" providerId="LiveId" clId="{D8B5E3FB-3C5E-744C-8B7A-0B9AC8CAAA61}" dt="2021-11-12T04:41:19.221" v="5280" actId="1076"/>
          <ac:cxnSpMkLst>
            <pc:docMk/>
            <pc:sldMk cId="3674205928" sldId="2680"/>
            <ac:cxnSpMk id="7" creationId="{C80BEC0A-A792-3744-82B0-FE845841DED8}"/>
          </ac:cxnSpMkLst>
        </pc:cxnChg>
      </pc:sldChg>
      <pc:sldChg chg="addSp modSp new mod">
        <pc:chgData name="魏 星达" userId="ca17b13798aa44f7" providerId="LiveId" clId="{D8B5E3FB-3C5E-744C-8B7A-0B9AC8CAAA61}" dt="2021-11-12T04:58:51.674" v="6208" actId="14100"/>
        <pc:sldMkLst>
          <pc:docMk/>
          <pc:sldMk cId="2891538360" sldId="2681"/>
        </pc:sldMkLst>
        <pc:spChg chg="mod">
          <ac:chgData name="魏 星达" userId="ca17b13798aa44f7" providerId="LiveId" clId="{D8B5E3FB-3C5E-744C-8B7A-0B9AC8CAAA61}" dt="2021-11-12T02:44:14.351" v="5270" actId="20577"/>
          <ac:spMkLst>
            <pc:docMk/>
            <pc:sldMk cId="2891538360" sldId="2681"/>
            <ac:spMk id="2" creationId="{70088DF7-84B6-2F45-BB9F-6C1486151759}"/>
          </ac:spMkLst>
        </pc:spChg>
        <pc:spChg chg="mod">
          <ac:chgData name="魏 星达" userId="ca17b13798aa44f7" providerId="LiveId" clId="{D8B5E3FB-3C5E-744C-8B7A-0B9AC8CAAA61}" dt="2021-11-12T04:57:27.471" v="6167" actId="207"/>
          <ac:spMkLst>
            <pc:docMk/>
            <pc:sldMk cId="2891538360" sldId="2681"/>
            <ac:spMk id="3" creationId="{CD17B9F1-767E-A14F-8B4C-22EDE6F54E34}"/>
          </ac:spMkLst>
        </pc:spChg>
        <pc:spChg chg="add mod">
          <ac:chgData name="魏 星达" userId="ca17b13798aa44f7" providerId="LiveId" clId="{D8B5E3FB-3C5E-744C-8B7A-0B9AC8CAAA61}" dt="2021-11-12T04:57:46.616" v="6169" actId="1076"/>
          <ac:spMkLst>
            <pc:docMk/>
            <pc:sldMk cId="2891538360" sldId="2681"/>
            <ac:spMk id="6" creationId="{591A00F9-18ED-C44C-90BD-86D7E834E2E1}"/>
          </ac:spMkLst>
        </pc:spChg>
        <pc:spChg chg="add mod">
          <ac:chgData name="魏 星达" userId="ca17b13798aa44f7" providerId="LiveId" clId="{D8B5E3FB-3C5E-744C-8B7A-0B9AC8CAAA61}" dt="2021-11-12T04:58:30.004" v="6203" actId="1076"/>
          <ac:spMkLst>
            <pc:docMk/>
            <pc:sldMk cId="2891538360" sldId="2681"/>
            <ac:spMk id="7" creationId="{68A66F1E-DFB6-B444-A182-4468D21F68B4}"/>
          </ac:spMkLst>
        </pc:spChg>
        <pc:spChg chg="add mod">
          <ac:chgData name="魏 星达" userId="ca17b13798aa44f7" providerId="LiveId" clId="{D8B5E3FB-3C5E-744C-8B7A-0B9AC8CAAA61}" dt="2021-11-12T04:58:51.674" v="6208" actId="14100"/>
          <ac:spMkLst>
            <pc:docMk/>
            <pc:sldMk cId="2891538360" sldId="2681"/>
            <ac:spMk id="8" creationId="{55FF62E1-4E4C-704B-908B-001DADCFC36E}"/>
          </ac:spMkLst>
        </pc:spChg>
        <pc:graphicFrameChg chg="add mod modGraphic">
          <ac:chgData name="魏 星达" userId="ca17b13798aa44f7" providerId="LiveId" clId="{D8B5E3FB-3C5E-744C-8B7A-0B9AC8CAAA61}" dt="2021-11-12T04:57:46.616" v="6169" actId="1076"/>
          <ac:graphicFrameMkLst>
            <pc:docMk/>
            <pc:sldMk cId="2891538360" sldId="2681"/>
            <ac:graphicFrameMk id="5" creationId="{72B58670-841F-2746-8085-4B3A0D87CB6D}"/>
          </ac:graphicFrameMkLst>
        </pc:graphicFrameChg>
      </pc:sldChg>
      <pc:sldChg chg="addSp delSp modSp add mod">
        <pc:chgData name="魏 星达" userId="ca17b13798aa44f7" providerId="LiveId" clId="{D8B5E3FB-3C5E-744C-8B7A-0B9AC8CAAA61}" dt="2021-11-12T04:49:58.086" v="5671" actId="20577"/>
        <pc:sldMkLst>
          <pc:docMk/>
          <pc:sldMk cId="920714496" sldId="2682"/>
        </pc:sldMkLst>
        <pc:spChg chg="mod">
          <ac:chgData name="魏 星达" userId="ca17b13798aa44f7" providerId="LiveId" clId="{D8B5E3FB-3C5E-744C-8B7A-0B9AC8CAAA61}" dt="2021-11-12T04:49:58.086" v="5671" actId="20577"/>
          <ac:spMkLst>
            <pc:docMk/>
            <pc:sldMk cId="920714496" sldId="2682"/>
            <ac:spMk id="3" creationId="{82BB05E9-471F-5349-93A2-4354B785D48E}"/>
          </ac:spMkLst>
        </pc:spChg>
        <pc:spChg chg="mod">
          <ac:chgData name="魏 星达" userId="ca17b13798aa44f7" providerId="LiveId" clId="{D8B5E3FB-3C5E-744C-8B7A-0B9AC8CAAA61}" dt="2021-11-12T04:43:19.571" v="5420" actId="1076"/>
          <ac:spMkLst>
            <pc:docMk/>
            <pc:sldMk cId="920714496" sldId="2682"/>
            <ac:spMk id="5" creationId="{D71D2272-9857-954D-8907-3DA2D8E1E5B4}"/>
          </ac:spMkLst>
        </pc:spChg>
        <pc:spChg chg="del">
          <ac:chgData name="魏 星达" userId="ca17b13798aa44f7" providerId="LiveId" clId="{D8B5E3FB-3C5E-744C-8B7A-0B9AC8CAAA61}" dt="2021-11-12T04:42:38.464" v="5406" actId="478"/>
          <ac:spMkLst>
            <pc:docMk/>
            <pc:sldMk cId="920714496" sldId="2682"/>
            <ac:spMk id="6" creationId="{430479A7-29BD-6F4E-A9A7-CCBA2AAE342C}"/>
          </ac:spMkLst>
        </pc:spChg>
        <pc:spChg chg="del">
          <ac:chgData name="魏 星达" userId="ca17b13798aa44f7" providerId="LiveId" clId="{D8B5E3FB-3C5E-744C-8B7A-0B9AC8CAAA61}" dt="2021-11-12T04:42:38.464" v="5406" actId="478"/>
          <ac:spMkLst>
            <pc:docMk/>
            <pc:sldMk cId="920714496" sldId="2682"/>
            <ac:spMk id="8" creationId="{20F495A3-243A-DE4C-90FA-C9EA1ABCB52B}"/>
          </ac:spMkLst>
        </pc:spChg>
        <pc:spChg chg="add del">
          <ac:chgData name="魏 星达" userId="ca17b13798aa44f7" providerId="LiveId" clId="{D8B5E3FB-3C5E-744C-8B7A-0B9AC8CAAA61}" dt="2021-11-12T04:44:24.542" v="5433" actId="478"/>
          <ac:spMkLst>
            <pc:docMk/>
            <pc:sldMk cId="920714496" sldId="2682"/>
            <ac:spMk id="9" creationId="{8552F08B-E8EE-7E4A-A200-ADB831CADC15}"/>
          </ac:spMkLst>
        </pc:spChg>
        <pc:spChg chg="add mod">
          <ac:chgData name="魏 星达" userId="ca17b13798aa44f7" providerId="LiveId" clId="{D8B5E3FB-3C5E-744C-8B7A-0B9AC8CAAA61}" dt="2021-11-12T04:45:34.444" v="5513" actId="1076"/>
          <ac:spMkLst>
            <pc:docMk/>
            <pc:sldMk cId="920714496" sldId="2682"/>
            <ac:spMk id="10" creationId="{D98222DA-DA29-0441-847D-24656CCFD28F}"/>
          </ac:spMkLst>
        </pc:spChg>
        <pc:spChg chg="del">
          <ac:chgData name="魏 星达" userId="ca17b13798aa44f7" providerId="LiveId" clId="{D8B5E3FB-3C5E-744C-8B7A-0B9AC8CAAA61}" dt="2021-11-12T04:42:39.463" v="5407" actId="478"/>
          <ac:spMkLst>
            <pc:docMk/>
            <pc:sldMk cId="920714496" sldId="2682"/>
            <ac:spMk id="11" creationId="{133D3B3B-12B5-0B4B-A27C-77A988B4D0B1}"/>
          </ac:spMkLst>
        </pc:spChg>
        <pc:spChg chg="del mod">
          <ac:chgData name="魏 星达" userId="ca17b13798aa44f7" providerId="LiveId" clId="{D8B5E3FB-3C5E-744C-8B7A-0B9AC8CAAA61}" dt="2021-11-12T04:42:46.160" v="5409" actId="478"/>
          <ac:spMkLst>
            <pc:docMk/>
            <pc:sldMk cId="920714496" sldId="2682"/>
            <ac:spMk id="12" creationId="{68466A08-E5B3-9F4D-A452-02EDA739CF85}"/>
          </ac:spMkLst>
        </pc:spChg>
        <pc:spChg chg="add del mod">
          <ac:chgData name="魏 星达" userId="ca17b13798aa44f7" providerId="LiveId" clId="{D8B5E3FB-3C5E-744C-8B7A-0B9AC8CAAA61}" dt="2021-11-12T04:43:25.488" v="5422" actId="478"/>
          <ac:spMkLst>
            <pc:docMk/>
            <pc:sldMk cId="920714496" sldId="2682"/>
            <ac:spMk id="13" creationId="{9B1004DF-FF7C-D84F-964F-0B2ACE0F50ED}"/>
          </ac:spMkLst>
        </pc:spChg>
        <pc:spChg chg="add del mod">
          <ac:chgData name="魏 星达" userId="ca17b13798aa44f7" providerId="LiveId" clId="{D8B5E3FB-3C5E-744C-8B7A-0B9AC8CAAA61}" dt="2021-11-12T04:43:25.488" v="5422" actId="478"/>
          <ac:spMkLst>
            <pc:docMk/>
            <pc:sldMk cId="920714496" sldId="2682"/>
            <ac:spMk id="14" creationId="{1694B6E5-5E4E-4A43-8DC5-EB65CBEE2C94}"/>
          </ac:spMkLst>
        </pc:spChg>
        <pc:spChg chg="add del mod">
          <ac:chgData name="魏 星达" userId="ca17b13798aa44f7" providerId="LiveId" clId="{D8B5E3FB-3C5E-744C-8B7A-0B9AC8CAAA61}" dt="2021-11-12T04:43:42.958" v="5424"/>
          <ac:spMkLst>
            <pc:docMk/>
            <pc:sldMk cId="920714496" sldId="2682"/>
            <ac:spMk id="15" creationId="{1BCAD2DD-6E4B-F44E-A4CE-F67905D749D9}"/>
          </ac:spMkLst>
        </pc:spChg>
        <pc:spChg chg="add del mod">
          <ac:chgData name="魏 星达" userId="ca17b13798aa44f7" providerId="LiveId" clId="{D8B5E3FB-3C5E-744C-8B7A-0B9AC8CAAA61}" dt="2021-11-12T04:43:42.958" v="5424"/>
          <ac:spMkLst>
            <pc:docMk/>
            <pc:sldMk cId="920714496" sldId="2682"/>
            <ac:spMk id="16" creationId="{BC1FCE08-DA88-8848-8DE6-5F8389AAC334}"/>
          </ac:spMkLst>
        </pc:spChg>
        <pc:spChg chg="add mod">
          <ac:chgData name="魏 星达" userId="ca17b13798aa44f7" providerId="LiveId" clId="{D8B5E3FB-3C5E-744C-8B7A-0B9AC8CAAA61}" dt="2021-11-12T04:45:34.444" v="5513" actId="1076"/>
          <ac:spMkLst>
            <pc:docMk/>
            <pc:sldMk cId="920714496" sldId="2682"/>
            <ac:spMk id="17" creationId="{361DA322-D6E3-6B45-AAB1-9058B1F19C48}"/>
          </ac:spMkLst>
        </pc:spChg>
        <pc:spChg chg="add mod">
          <ac:chgData name="魏 星达" userId="ca17b13798aa44f7" providerId="LiveId" clId="{D8B5E3FB-3C5E-744C-8B7A-0B9AC8CAAA61}" dt="2021-11-12T04:45:34.444" v="5513" actId="1076"/>
          <ac:spMkLst>
            <pc:docMk/>
            <pc:sldMk cId="920714496" sldId="2682"/>
            <ac:spMk id="18" creationId="{3D3D3A9B-DCC7-4D4E-AE52-4221C091FF9C}"/>
          </ac:spMkLst>
        </pc:spChg>
        <pc:spChg chg="add mod">
          <ac:chgData name="魏 星达" userId="ca17b13798aa44f7" providerId="LiveId" clId="{D8B5E3FB-3C5E-744C-8B7A-0B9AC8CAAA61}" dt="2021-11-12T04:49:51.986" v="5666" actId="20577"/>
          <ac:spMkLst>
            <pc:docMk/>
            <pc:sldMk cId="920714496" sldId="2682"/>
            <ac:spMk id="19" creationId="{2ACFDB8F-1668-9F43-A821-EB788A0C6D64}"/>
          </ac:spMkLst>
        </pc:spChg>
        <pc:cxnChg chg="del">
          <ac:chgData name="魏 星达" userId="ca17b13798aa44f7" providerId="LiveId" clId="{D8B5E3FB-3C5E-744C-8B7A-0B9AC8CAAA61}" dt="2021-11-12T04:42:38.464" v="5406" actId="478"/>
          <ac:cxnSpMkLst>
            <pc:docMk/>
            <pc:sldMk cId="920714496" sldId="2682"/>
            <ac:cxnSpMk id="7" creationId="{C80BEC0A-A792-3744-82B0-FE845841DED8}"/>
          </ac:cxnSpMkLst>
        </pc:cxnChg>
      </pc:sldChg>
      <pc:sldChg chg="delSp modSp add mod">
        <pc:chgData name="魏 星达" userId="ca17b13798aa44f7" providerId="LiveId" clId="{D8B5E3FB-3C5E-744C-8B7A-0B9AC8CAAA61}" dt="2021-11-12T04:51:25.724" v="5941" actId="20577"/>
        <pc:sldMkLst>
          <pc:docMk/>
          <pc:sldMk cId="386047460" sldId="2683"/>
        </pc:sldMkLst>
        <pc:spChg chg="mod">
          <ac:chgData name="魏 星达" userId="ca17b13798aa44f7" providerId="LiveId" clId="{D8B5E3FB-3C5E-744C-8B7A-0B9AC8CAAA61}" dt="2021-11-12T04:51:25.724" v="5941" actId="20577"/>
          <ac:spMkLst>
            <pc:docMk/>
            <pc:sldMk cId="386047460" sldId="2683"/>
            <ac:spMk id="3" creationId="{82BB05E9-471F-5349-93A2-4354B785D48E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5" creationId="{D71D2272-9857-954D-8907-3DA2D8E1E5B4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6" creationId="{430479A7-29BD-6F4E-A9A7-CCBA2AAE342C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8" creationId="{20F495A3-243A-DE4C-90FA-C9EA1ABCB52B}"/>
          </ac:spMkLst>
        </pc:spChg>
        <pc:spChg chg="del">
          <ac:chgData name="魏 星达" userId="ca17b13798aa44f7" providerId="LiveId" clId="{D8B5E3FB-3C5E-744C-8B7A-0B9AC8CAAA61}" dt="2021-11-12T04:46:56.021" v="5616" actId="478"/>
          <ac:spMkLst>
            <pc:docMk/>
            <pc:sldMk cId="386047460" sldId="2683"/>
            <ac:spMk id="11" creationId="{133D3B3B-12B5-0B4B-A27C-77A988B4D0B1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12" creationId="{68466A08-E5B3-9F4D-A452-02EDA739CF85}"/>
          </ac:spMkLst>
        </pc:spChg>
        <pc:cxnChg chg="del">
          <ac:chgData name="魏 星达" userId="ca17b13798aa44f7" providerId="LiveId" clId="{D8B5E3FB-3C5E-744C-8B7A-0B9AC8CAAA61}" dt="2021-11-12T04:46:56.021" v="5616" actId="478"/>
          <ac:cxnSpMkLst>
            <pc:docMk/>
            <pc:sldMk cId="386047460" sldId="2683"/>
            <ac:cxnSpMk id="7" creationId="{C80BEC0A-A792-3744-82B0-FE845841DED8}"/>
          </ac:cxnSpMkLst>
        </pc:cxnChg>
      </pc:sldChg>
      <pc:sldChg chg="add">
        <pc:chgData name="魏 星达" userId="ca17b13798aa44f7" providerId="LiveId" clId="{D8B5E3FB-3C5E-744C-8B7A-0B9AC8CAAA61}" dt="2021-11-12T04:54:28.023" v="6060"/>
        <pc:sldMkLst>
          <pc:docMk/>
          <pc:sldMk cId="84731698" sldId="2684"/>
        </pc:sldMkLst>
      </pc:sldChg>
      <pc:sldChg chg="addSp modSp new mod">
        <pc:chgData name="魏 星达" userId="ca17b13798aa44f7" providerId="LiveId" clId="{D8B5E3FB-3C5E-744C-8B7A-0B9AC8CAAA61}" dt="2021-11-12T06:19:08.471" v="6847" actId="1076"/>
        <pc:sldMkLst>
          <pc:docMk/>
          <pc:sldMk cId="4136715457" sldId="2685"/>
        </pc:sldMkLst>
        <pc:spChg chg="mod">
          <ac:chgData name="魏 星达" userId="ca17b13798aa44f7" providerId="LiveId" clId="{D8B5E3FB-3C5E-744C-8B7A-0B9AC8CAAA61}" dt="2021-11-12T06:10:41.873" v="6673" actId="20577"/>
          <ac:spMkLst>
            <pc:docMk/>
            <pc:sldMk cId="4136715457" sldId="2685"/>
            <ac:spMk id="2" creationId="{0F3EB367-D08E-8849-A452-16F8F1E59C50}"/>
          </ac:spMkLst>
        </pc:spChg>
        <pc:spChg chg="mod">
          <ac:chgData name="魏 星达" userId="ca17b13798aa44f7" providerId="LiveId" clId="{D8B5E3FB-3C5E-744C-8B7A-0B9AC8CAAA61}" dt="2021-11-12T05:05:32.771" v="6305" actId="13926"/>
          <ac:spMkLst>
            <pc:docMk/>
            <pc:sldMk cId="4136715457" sldId="2685"/>
            <ac:spMk id="3" creationId="{D8E2C5BB-50F0-8043-B628-487217F65F62}"/>
          </ac:spMkLst>
        </pc:spChg>
        <pc:picChg chg="add mod">
          <ac:chgData name="魏 星达" userId="ca17b13798aa44f7" providerId="LiveId" clId="{D8B5E3FB-3C5E-744C-8B7A-0B9AC8CAAA61}" dt="2021-11-12T06:19:08.471" v="6847" actId="1076"/>
          <ac:picMkLst>
            <pc:docMk/>
            <pc:sldMk cId="4136715457" sldId="2685"/>
            <ac:picMk id="4098" creationId="{832BA87D-CA7C-0743-87F7-5817A7D319CB}"/>
          </ac:picMkLst>
        </pc:picChg>
      </pc:sldChg>
      <pc:sldChg chg="addSp delSp modSp add mod">
        <pc:chgData name="魏 星达" userId="ca17b13798aa44f7" providerId="LiveId" clId="{D8B5E3FB-3C5E-744C-8B7A-0B9AC8CAAA61}" dt="2021-11-12T06:49:42.836" v="7329" actId="478"/>
        <pc:sldMkLst>
          <pc:docMk/>
          <pc:sldMk cId="3830257789" sldId="2686"/>
        </pc:sldMkLst>
        <pc:spChg chg="mod">
          <ac:chgData name="魏 星达" userId="ca17b13798aa44f7" providerId="LiveId" clId="{D8B5E3FB-3C5E-744C-8B7A-0B9AC8CAAA61}" dt="2021-11-12T06:48:41.141" v="7229" actId="20577"/>
          <ac:spMkLst>
            <pc:docMk/>
            <pc:sldMk cId="3830257789" sldId="2686"/>
            <ac:spMk id="3" creationId="{D8E2C5BB-50F0-8043-B628-487217F65F62}"/>
          </ac:spMkLst>
        </pc:spChg>
        <pc:spChg chg="add mod">
          <ac:chgData name="魏 星达" userId="ca17b13798aa44f7" providerId="LiveId" clId="{D8B5E3FB-3C5E-744C-8B7A-0B9AC8CAAA61}" dt="2021-11-12T05:06:31.262" v="6316" actId="20577"/>
          <ac:spMkLst>
            <pc:docMk/>
            <pc:sldMk cId="3830257789" sldId="2686"/>
            <ac:spMk id="5" creationId="{8C2AE97E-9537-1349-8121-4D6A9409E915}"/>
          </ac:spMkLst>
        </pc:spChg>
        <pc:spChg chg="add del mod">
          <ac:chgData name="魏 星达" userId="ca17b13798aa44f7" providerId="LiveId" clId="{D8B5E3FB-3C5E-744C-8B7A-0B9AC8CAAA61}" dt="2021-11-12T05:06:10.346" v="6311"/>
          <ac:spMkLst>
            <pc:docMk/>
            <pc:sldMk cId="3830257789" sldId="2686"/>
            <ac:spMk id="6" creationId="{ACFD408E-38CA-2C49-A37C-B62C50148E42}"/>
          </ac:spMkLst>
        </pc:spChg>
        <pc:spChg chg="add mod">
          <ac:chgData name="魏 星达" userId="ca17b13798aa44f7" providerId="LiveId" clId="{D8B5E3FB-3C5E-744C-8B7A-0B9AC8CAAA61}" dt="2021-11-12T06:49:37.159" v="7325" actId="20577"/>
          <ac:spMkLst>
            <pc:docMk/>
            <pc:sldMk cId="3830257789" sldId="2686"/>
            <ac:spMk id="7" creationId="{F7F8DA91-19ED-FD40-A7FB-453927D7B0A4}"/>
          </ac:spMkLst>
        </pc:spChg>
        <pc:spChg chg="add mod">
          <ac:chgData name="魏 星达" userId="ca17b13798aa44f7" providerId="LiveId" clId="{D8B5E3FB-3C5E-744C-8B7A-0B9AC8CAAA61}" dt="2021-11-12T06:38:17.732" v="7004" actId="113"/>
          <ac:spMkLst>
            <pc:docMk/>
            <pc:sldMk cId="3830257789" sldId="2686"/>
            <ac:spMk id="10" creationId="{9678CFBD-2D29-5C4D-8FBF-B655077A5573}"/>
          </ac:spMkLst>
        </pc:spChg>
        <pc:spChg chg="add mod">
          <ac:chgData name="魏 星达" userId="ca17b13798aa44f7" providerId="LiveId" clId="{D8B5E3FB-3C5E-744C-8B7A-0B9AC8CAAA61}" dt="2021-11-12T06:39:53.307" v="7146" actId="207"/>
          <ac:spMkLst>
            <pc:docMk/>
            <pc:sldMk cId="3830257789" sldId="2686"/>
            <ac:spMk id="11" creationId="{D897925F-DAD3-4341-872C-2617BBC9E006}"/>
          </ac:spMkLst>
        </pc:spChg>
        <pc:spChg chg="add del">
          <ac:chgData name="魏 星达" userId="ca17b13798aa44f7" providerId="LiveId" clId="{D8B5E3FB-3C5E-744C-8B7A-0B9AC8CAAA61}" dt="2021-11-12T06:38:49.052" v="7013" actId="478"/>
          <ac:spMkLst>
            <pc:docMk/>
            <pc:sldMk cId="3830257789" sldId="2686"/>
            <ac:spMk id="12" creationId="{7B843EF9-A701-1A43-99BE-F2F5D0354939}"/>
          </ac:spMkLst>
        </pc:spChg>
        <pc:spChg chg="add">
          <ac:chgData name="魏 星达" userId="ca17b13798aa44f7" providerId="LiveId" clId="{D8B5E3FB-3C5E-744C-8B7A-0B9AC8CAAA61}" dt="2021-11-12T06:38:56.629" v="7014" actId="11529"/>
          <ac:spMkLst>
            <pc:docMk/>
            <pc:sldMk cId="3830257789" sldId="2686"/>
            <ac:spMk id="13" creationId="{5C7302D1-A588-D546-870B-B40354AD59A9}"/>
          </ac:spMkLst>
        </pc:spChg>
        <pc:spChg chg="add del mod">
          <ac:chgData name="魏 星达" userId="ca17b13798aa44f7" providerId="LiveId" clId="{D8B5E3FB-3C5E-744C-8B7A-0B9AC8CAAA61}" dt="2021-11-12T06:49:40.112" v="7327" actId="478"/>
          <ac:spMkLst>
            <pc:docMk/>
            <pc:sldMk cId="3830257789" sldId="2686"/>
            <ac:spMk id="14" creationId="{168D56D5-EF83-9842-862A-0B49F0DE49BB}"/>
          </ac:spMkLst>
        </pc:spChg>
        <pc:spChg chg="add del mod">
          <ac:chgData name="魏 星达" userId="ca17b13798aa44f7" providerId="LiveId" clId="{D8B5E3FB-3C5E-744C-8B7A-0B9AC8CAAA61}" dt="2021-11-12T06:49:42.836" v="7329" actId="478"/>
          <ac:spMkLst>
            <pc:docMk/>
            <pc:sldMk cId="3830257789" sldId="2686"/>
            <ac:spMk id="16" creationId="{3E6CCA53-A46C-244F-ACBE-A6B5131EC21A}"/>
          </ac:spMkLst>
        </pc:spChg>
        <pc:spChg chg="add del mod">
          <ac:chgData name="魏 星达" userId="ca17b13798aa44f7" providerId="LiveId" clId="{D8B5E3FB-3C5E-744C-8B7A-0B9AC8CAAA61}" dt="2021-11-12T06:49:41.481" v="7328" actId="478"/>
          <ac:spMkLst>
            <pc:docMk/>
            <pc:sldMk cId="3830257789" sldId="2686"/>
            <ac:spMk id="17" creationId="{3CBA2BBD-6450-B344-B997-5159F5131FD2}"/>
          </ac:spMkLst>
        </pc:spChg>
        <pc:spChg chg="add mod">
          <ac:chgData name="魏 星达" userId="ca17b13798aa44f7" providerId="LiveId" clId="{D8B5E3FB-3C5E-744C-8B7A-0B9AC8CAAA61}" dt="2021-11-12T06:41:43.399" v="7213" actId="113"/>
          <ac:spMkLst>
            <pc:docMk/>
            <pc:sldMk cId="3830257789" sldId="2686"/>
            <ac:spMk id="18" creationId="{64E3A174-36DF-D049-BB72-C71EB5260754}"/>
          </ac:spMkLst>
        </pc:spChg>
        <pc:picChg chg="add mod">
          <ac:chgData name="魏 星达" userId="ca17b13798aa44f7" providerId="LiveId" clId="{D8B5E3FB-3C5E-744C-8B7A-0B9AC8CAAA61}" dt="2021-11-12T06:37:53.065" v="6979" actId="1076"/>
          <ac:picMkLst>
            <pc:docMk/>
            <pc:sldMk cId="3830257789" sldId="2686"/>
            <ac:picMk id="9" creationId="{B6B56585-5550-5E4B-9895-70813CF4DC96}"/>
          </ac:picMkLst>
        </pc:picChg>
        <pc:picChg chg="add del mod">
          <ac:chgData name="魏 星达" userId="ca17b13798aa44f7" providerId="LiveId" clId="{D8B5E3FB-3C5E-744C-8B7A-0B9AC8CAAA61}" dt="2021-11-12T06:49:42.836" v="7329" actId="478"/>
          <ac:picMkLst>
            <pc:docMk/>
            <pc:sldMk cId="3830257789" sldId="2686"/>
            <ac:picMk id="15" creationId="{251C50A6-1A10-9944-B91C-608B0332769A}"/>
          </ac:picMkLst>
        </pc:picChg>
        <pc:cxnChg chg="add del mod">
          <ac:chgData name="魏 星达" userId="ca17b13798aa44f7" providerId="LiveId" clId="{D8B5E3FB-3C5E-744C-8B7A-0B9AC8CAAA61}" dt="2021-11-12T06:49:39.276" v="7326" actId="478"/>
          <ac:cxnSpMkLst>
            <pc:docMk/>
            <pc:sldMk cId="3830257789" sldId="2686"/>
            <ac:cxnSpMk id="20" creationId="{B215220E-5560-3D46-8BAE-AB37433DB2F9}"/>
          </ac:cxnSpMkLst>
        </pc:cxnChg>
      </pc:sldChg>
      <pc:sldChg chg="addSp delSp modSp add del mod">
        <pc:chgData name="魏 星达" userId="ca17b13798aa44f7" providerId="LiveId" clId="{D8B5E3FB-3C5E-744C-8B7A-0B9AC8CAAA61}" dt="2021-11-12T06:17:11.294" v="6799" actId="2696"/>
        <pc:sldMkLst>
          <pc:docMk/>
          <pc:sldMk cId="1416913002" sldId="2687"/>
        </pc:sldMkLst>
        <pc:spChg chg="mod">
          <ac:chgData name="魏 星达" userId="ca17b13798aa44f7" providerId="LiveId" clId="{D8B5E3FB-3C5E-744C-8B7A-0B9AC8CAAA61}" dt="2021-11-12T06:09:39.245" v="6568" actId="14100"/>
          <ac:spMkLst>
            <pc:docMk/>
            <pc:sldMk cId="1416913002" sldId="2687"/>
            <ac:spMk id="3" creationId="{CD17B9F1-767E-A14F-8B4C-22EDE6F54E34}"/>
          </ac:spMkLst>
        </pc:spChg>
        <pc:spChg chg="del">
          <ac:chgData name="魏 星达" userId="ca17b13798aa44f7" providerId="LiveId" clId="{D8B5E3FB-3C5E-744C-8B7A-0B9AC8CAAA61}" dt="2021-11-12T06:06:23.372" v="6399" actId="478"/>
          <ac:spMkLst>
            <pc:docMk/>
            <pc:sldMk cId="1416913002" sldId="2687"/>
            <ac:spMk id="6" creationId="{591A00F9-18ED-C44C-90BD-86D7E834E2E1}"/>
          </ac:spMkLst>
        </pc:spChg>
        <pc:spChg chg="del">
          <ac:chgData name="魏 星达" userId="ca17b13798aa44f7" providerId="LiveId" clId="{D8B5E3FB-3C5E-744C-8B7A-0B9AC8CAAA61}" dt="2021-11-12T06:06:21.417" v="6398" actId="478"/>
          <ac:spMkLst>
            <pc:docMk/>
            <pc:sldMk cId="1416913002" sldId="2687"/>
            <ac:spMk id="7" creationId="{68A66F1E-DFB6-B444-A182-4468D21F68B4}"/>
          </ac:spMkLst>
        </pc:spChg>
        <pc:spChg chg="del">
          <ac:chgData name="魏 星达" userId="ca17b13798aa44f7" providerId="LiveId" clId="{D8B5E3FB-3C5E-744C-8B7A-0B9AC8CAAA61}" dt="2021-11-12T06:06:23.372" v="6399" actId="478"/>
          <ac:spMkLst>
            <pc:docMk/>
            <pc:sldMk cId="1416913002" sldId="2687"/>
            <ac:spMk id="8" creationId="{55FF62E1-4E4C-704B-908B-001DADCFC36E}"/>
          </ac:spMkLst>
        </pc:spChg>
        <pc:spChg chg="add mod">
          <ac:chgData name="魏 星达" userId="ca17b13798aa44f7" providerId="LiveId" clId="{D8B5E3FB-3C5E-744C-8B7A-0B9AC8CAAA61}" dt="2021-11-12T06:15:25.743" v="6764" actId="1076"/>
          <ac:spMkLst>
            <pc:docMk/>
            <pc:sldMk cId="1416913002" sldId="2687"/>
            <ac:spMk id="9" creationId="{D8FA9214-404C-2642-84DE-A6B180C5A263}"/>
          </ac:spMkLst>
        </pc:spChg>
        <pc:spChg chg="add mod">
          <ac:chgData name="魏 星达" userId="ca17b13798aa44f7" providerId="LiveId" clId="{D8B5E3FB-3C5E-744C-8B7A-0B9AC8CAAA61}" dt="2021-11-12T06:15:25.743" v="6764" actId="1076"/>
          <ac:spMkLst>
            <pc:docMk/>
            <pc:sldMk cId="1416913002" sldId="2687"/>
            <ac:spMk id="10" creationId="{16B92946-5CB5-3042-8879-A08D8EBC7606}"/>
          </ac:spMkLst>
        </pc:spChg>
        <pc:spChg chg="add del mod">
          <ac:chgData name="魏 星达" userId="ca17b13798aa44f7" providerId="LiveId" clId="{D8B5E3FB-3C5E-744C-8B7A-0B9AC8CAAA61}" dt="2021-11-12T06:10:07.638" v="6624" actId="478"/>
          <ac:spMkLst>
            <pc:docMk/>
            <pc:sldMk cId="1416913002" sldId="2687"/>
            <ac:spMk id="11" creationId="{1BC08BB1-8E4D-BD4F-90A9-CDC35BDDCB69}"/>
          </ac:spMkLst>
        </pc:spChg>
        <pc:spChg chg="add del mod">
          <ac:chgData name="魏 星达" userId="ca17b13798aa44f7" providerId="LiveId" clId="{D8B5E3FB-3C5E-744C-8B7A-0B9AC8CAAA61}" dt="2021-11-12T06:10:13.104" v="6626"/>
          <ac:spMkLst>
            <pc:docMk/>
            <pc:sldMk cId="1416913002" sldId="2687"/>
            <ac:spMk id="12" creationId="{A9D2145D-E2E9-E446-A115-C14AD129C133}"/>
          </ac:spMkLst>
        </pc:spChg>
        <pc:spChg chg="add mod">
          <ac:chgData name="魏 星达" userId="ca17b13798aa44f7" providerId="LiveId" clId="{D8B5E3FB-3C5E-744C-8B7A-0B9AC8CAAA61}" dt="2021-11-12T06:10:23.319" v="6628" actId="1076"/>
          <ac:spMkLst>
            <pc:docMk/>
            <pc:sldMk cId="1416913002" sldId="2687"/>
            <ac:spMk id="13" creationId="{0E52C07F-953D-4E42-8736-B44B36171F5D}"/>
          </ac:spMkLst>
        </pc:spChg>
        <pc:graphicFrameChg chg="del">
          <ac:chgData name="魏 星达" userId="ca17b13798aa44f7" providerId="LiveId" clId="{D8B5E3FB-3C5E-744C-8B7A-0B9AC8CAAA61}" dt="2021-11-12T06:06:21.417" v="6398" actId="478"/>
          <ac:graphicFrameMkLst>
            <pc:docMk/>
            <pc:sldMk cId="1416913002" sldId="2687"/>
            <ac:graphicFrameMk id="5" creationId="{72B58670-841F-2746-8085-4B3A0D87CB6D}"/>
          </ac:graphicFrameMkLst>
        </pc:graphicFrameChg>
      </pc:sldChg>
      <pc:sldChg chg="addSp delSp modSp add del mod">
        <pc:chgData name="魏 星达" userId="ca17b13798aa44f7" providerId="LiveId" clId="{D8B5E3FB-3C5E-744C-8B7A-0B9AC8CAAA61}" dt="2021-11-12T06:17:14.428" v="6800" actId="478"/>
        <pc:sldMkLst>
          <pc:docMk/>
          <pc:sldMk cId="360725867" sldId="2688"/>
        </pc:sldMkLst>
        <pc:spChg chg="add del mod">
          <ac:chgData name="魏 星达" userId="ca17b13798aa44f7" providerId="LiveId" clId="{D8B5E3FB-3C5E-744C-8B7A-0B9AC8CAAA61}" dt="2021-11-12T06:17:14.428" v="6800" actId="478"/>
          <ac:spMkLst>
            <pc:docMk/>
            <pc:sldMk cId="360725867" sldId="2688"/>
            <ac:spMk id="8" creationId="{44AF06BD-5871-3C49-867C-5507EAB81905}"/>
          </ac:spMkLst>
        </pc:spChg>
        <pc:spChg chg="mod">
          <ac:chgData name="魏 星达" userId="ca17b13798aa44f7" providerId="LiveId" clId="{D8B5E3FB-3C5E-744C-8B7A-0B9AC8CAAA61}" dt="2021-11-12T06:16:14.798" v="6774" actId="1076"/>
          <ac:spMkLst>
            <pc:docMk/>
            <pc:sldMk cId="360725867" sldId="2688"/>
            <ac:spMk id="9" creationId="{D8FA9214-404C-2642-84DE-A6B180C5A263}"/>
          </ac:spMkLst>
        </pc:spChg>
        <pc:spChg chg="mod">
          <ac:chgData name="魏 星达" userId="ca17b13798aa44f7" providerId="LiveId" clId="{D8B5E3FB-3C5E-744C-8B7A-0B9AC8CAAA61}" dt="2021-11-12T06:16:36.347" v="6782" actId="207"/>
          <ac:spMkLst>
            <pc:docMk/>
            <pc:sldMk cId="360725867" sldId="2688"/>
            <ac:spMk id="10" creationId="{16B92946-5CB5-3042-8879-A08D8EBC7606}"/>
          </ac:spMkLst>
        </pc:spChg>
        <pc:spChg chg="add del mod">
          <ac:chgData name="魏 星达" userId="ca17b13798aa44f7" providerId="LiveId" clId="{D8B5E3FB-3C5E-744C-8B7A-0B9AC8CAAA61}" dt="2021-11-12T06:17:14.428" v="6800" actId="478"/>
          <ac:spMkLst>
            <pc:docMk/>
            <pc:sldMk cId="360725867" sldId="2688"/>
            <ac:spMk id="11" creationId="{90B1C66E-49A4-9742-AE3E-3E8DE16C9712}"/>
          </ac:spMkLst>
        </pc:spChg>
      </pc:sldChg>
      <pc:sldChg chg="addSp modSp add mod modAnim">
        <pc:chgData name="魏 星达" userId="ca17b13798aa44f7" providerId="LiveId" clId="{D8B5E3FB-3C5E-744C-8B7A-0B9AC8CAAA61}" dt="2021-11-12T06:17:47.663" v="6843" actId="1076"/>
        <pc:sldMkLst>
          <pc:docMk/>
          <pc:sldMk cId="2955368823" sldId="2689"/>
        </pc:sldMkLst>
        <pc:spChg chg="add mod">
          <ac:chgData name="魏 星达" userId="ca17b13798aa44f7" providerId="LiveId" clId="{D8B5E3FB-3C5E-744C-8B7A-0B9AC8CAAA61}" dt="2021-11-12T06:17:47.663" v="6843" actId="1076"/>
          <ac:spMkLst>
            <pc:docMk/>
            <pc:sldMk cId="2955368823" sldId="2689"/>
            <ac:spMk id="12" creationId="{D19DDC27-0F05-D540-82DB-E0861730229A}"/>
          </ac:spMkLst>
        </pc:spChg>
      </pc:sldChg>
      <pc:sldChg chg="addSp delSp modSp add mod">
        <pc:chgData name="魏 星达" userId="ca17b13798aa44f7" providerId="LiveId" clId="{D8B5E3FB-3C5E-744C-8B7A-0B9AC8CAAA61}" dt="2021-11-12T06:50:00.399" v="7336" actId="478"/>
        <pc:sldMkLst>
          <pc:docMk/>
          <pc:sldMk cId="2793261706" sldId="2690"/>
        </pc:sldMkLst>
        <pc:spChg chg="mod">
          <ac:chgData name="魏 星达" userId="ca17b13798aa44f7" providerId="LiveId" clId="{D8B5E3FB-3C5E-744C-8B7A-0B9AC8CAAA61}" dt="2021-11-12T06:49:58.585" v="7335" actId="20577"/>
          <ac:spMkLst>
            <pc:docMk/>
            <pc:sldMk cId="2793261706" sldId="2690"/>
            <ac:spMk id="7" creationId="{F7F8DA91-19ED-FD40-A7FB-453927D7B0A4}"/>
          </ac:spMkLst>
        </pc:spChg>
        <pc:cxnChg chg="add del">
          <ac:chgData name="魏 星达" userId="ca17b13798aa44f7" providerId="LiveId" clId="{D8B5E3FB-3C5E-744C-8B7A-0B9AC8CAAA61}" dt="2021-11-12T06:50:00.399" v="7336" actId="478"/>
          <ac:cxnSpMkLst>
            <pc:docMk/>
            <pc:sldMk cId="2793261706" sldId="2690"/>
            <ac:cxnSpMk id="20" creationId="{B215220E-5560-3D46-8BAE-AB37433DB2F9}"/>
          </ac:cxnSpMkLst>
        </pc:cxnChg>
      </pc:sldChg>
      <pc:sldChg chg="add">
        <pc:chgData name="魏 星达" userId="ca17b13798aa44f7" providerId="LiveId" clId="{D8B5E3FB-3C5E-744C-8B7A-0B9AC8CAAA61}" dt="2021-11-12T06:49:55.037" v="7334"/>
        <pc:sldMkLst>
          <pc:docMk/>
          <pc:sldMk cId="2538919081" sldId="2691"/>
        </pc:sldMkLst>
      </pc:sldChg>
      <pc:sldChg chg="modSp new mod">
        <pc:chgData name="魏 星达" userId="ca17b13798aa44f7" providerId="LiveId" clId="{D8B5E3FB-3C5E-744C-8B7A-0B9AC8CAAA61}" dt="2021-11-12T07:00:12.883" v="7756" actId="207"/>
        <pc:sldMkLst>
          <pc:docMk/>
          <pc:sldMk cId="3567789881" sldId="2692"/>
        </pc:sldMkLst>
        <pc:spChg chg="mod">
          <ac:chgData name="魏 星达" userId="ca17b13798aa44f7" providerId="LiveId" clId="{D8B5E3FB-3C5E-744C-8B7A-0B9AC8CAAA61}" dt="2021-11-12T06:50:18.710" v="7407" actId="20577"/>
          <ac:spMkLst>
            <pc:docMk/>
            <pc:sldMk cId="3567789881" sldId="2692"/>
            <ac:spMk id="2" creationId="{0A584379-3A3C-004B-A360-FB918909C09A}"/>
          </ac:spMkLst>
        </pc:spChg>
        <pc:spChg chg="mod">
          <ac:chgData name="魏 星达" userId="ca17b13798aa44f7" providerId="LiveId" clId="{D8B5E3FB-3C5E-744C-8B7A-0B9AC8CAAA61}" dt="2021-11-12T07:00:12.883" v="7756" actId="207"/>
          <ac:spMkLst>
            <pc:docMk/>
            <pc:sldMk cId="3567789881" sldId="2692"/>
            <ac:spMk id="3" creationId="{597D88AC-4D4F-9149-AEDE-0473903B0F88}"/>
          </ac:spMkLst>
        </pc:spChg>
      </pc:sldChg>
      <pc:sldChg chg="add del">
        <pc:chgData name="魏 星达" userId="ca17b13798aa44f7" providerId="LiveId" clId="{D8B5E3FB-3C5E-744C-8B7A-0B9AC8CAAA61}" dt="2021-11-12T07:00:24.448" v="7758"/>
        <pc:sldMkLst>
          <pc:docMk/>
          <pc:sldMk cId="157108289" sldId="2693"/>
        </pc:sldMkLst>
      </pc:sldChg>
      <pc:sldChg chg="modSp add mod">
        <pc:chgData name="魏 星达" userId="ca17b13798aa44f7" providerId="LiveId" clId="{D8B5E3FB-3C5E-744C-8B7A-0B9AC8CAAA61}" dt="2021-11-12T07:01:12.496" v="7898"/>
        <pc:sldMkLst>
          <pc:docMk/>
          <pc:sldMk cId="3626106103" sldId="2693"/>
        </pc:sldMkLst>
        <pc:spChg chg="mod">
          <ac:chgData name="魏 星达" userId="ca17b13798aa44f7" providerId="LiveId" clId="{D8B5E3FB-3C5E-744C-8B7A-0B9AC8CAAA61}" dt="2021-11-12T07:01:12.496" v="7898"/>
          <ac:spMkLst>
            <pc:docMk/>
            <pc:sldMk cId="3626106103" sldId="2693"/>
            <ac:spMk id="3" creationId="{6493DE56-F2BD-8541-9975-617FA0481FC6}"/>
          </ac:spMkLst>
        </pc:spChg>
      </pc:sldChg>
      <pc:sldChg chg="addSp modSp new del mod">
        <pc:chgData name="魏 星达" userId="ca17b13798aa44f7" providerId="LiveId" clId="{D8B5E3FB-3C5E-744C-8B7A-0B9AC8CAAA61}" dt="2021-11-12T07:01:40.874" v="7930" actId="2696"/>
        <pc:sldMkLst>
          <pc:docMk/>
          <pc:sldMk cId="3744306457" sldId="2694"/>
        </pc:sldMkLst>
        <pc:spChg chg="mod">
          <ac:chgData name="魏 星达" userId="ca17b13798aa44f7" providerId="LiveId" clId="{D8B5E3FB-3C5E-744C-8B7A-0B9AC8CAAA61}" dt="2021-11-12T07:01:22.782" v="7921" actId="20577"/>
          <ac:spMkLst>
            <pc:docMk/>
            <pc:sldMk cId="3744306457" sldId="2694"/>
            <ac:spMk id="2" creationId="{9F59248A-ED1F-C943-9636-7FB0699EC714}"/>
          </ac:spMkLst>
        </pc:spChg>
        <pc:spChg chg="mod">
          <ac:chgData name="魏 星达" userId="ca17b13798aa44f7" providerId="LiveId" clId="{D8B5E3FB-3C5E-744C-8B7A-0B9AC8CAAA61}" dt="2021-11-12T07:01:24.113" v="7925" actId="20577"/>
          <ac:spMkLst>
            <pc:docMk/>
            <pc:sldMk cId="3744306457" sldId="2694"/>
            <ac:spMk id="3" creationId="{A0DEE42B-64CB-CA49-B542-D31FA672940C}"/>
          </ac:spMkLst>
        </pc:spChg>
        <pc:spChg chg="add mod">
          <ac:chgData name="魏 星达" userId="ca17b13798aa44f7" providerId="LiveId" clId="{D8B5E3FB-3C5E-744C-8B7A-0B9AC8CAAA61}" dt="2021-11-12T07:01:36.313" v="7927" actId="767"/>
          <ac:spMkLst>
            <pc:docMk/>
            <pc:sldMk cId="3744306457" sldId="2694"/>
            <ac:spMk id="5" creationId="{239EDD0F-52AA-4441-8629-0925DB6C652E}"/>
          </ac:spMkLst>
        </pc:spChg>
      </pc:sldChg>
      <pc:sldChg chg="addSp delSp modSp add mod modAnim">
        <pc:chgData name="魏 星达" userId="ca17b13798aa44f7" providerId="LiveId" clId="{D8B5E3FB-3C5E-744C-8B7A-0B9AC8CAAA61}" dt="2021-11-12T07:10:26.490" v="8014" actId="1076"/>
        <pc:sldMkLst>
          <pc:docMk/>
          <pc:sldMk cId="3415146572" sldId="2695"/>
        </pc:sldMkLst>
        <pc:spChg chg="mod">
          <ac:chgData name="魏 星达" userId="ca17b13798aa44f7" providerId="LiveId" clId="{D8B5E3FB-3C5E-744C-8B7A-0B9AC8CAAA61}" dt="2021-11-12T07:01:51.932" v="7946" actId="20577"/>
          <ac:spMkLst>
            <pc:docMk/>
            <pc:sldMk cId="3415146572" sldId="2695"/>
            <ac:spMk id="2" creationId="{C4629361-821E-344C-B689-CFC4BD3E9378}"/>
          </ac:spMkLst>
        </pc:spChg>
        <pc:spChg chg="add del mod">
          <ac:chgData name="魏 星达" userId="ca17b13798aa44f7" providerId="LiveId" clId="{D8B5E3FB-3C5E-744C-8B7A-0B9AC8CAAA61}" dt="2021-11-12T07:01:42.152" v="7932"/>
          <ac:spMkLst>
            <pc:docMk/>
            <pc:sldMk cId="3415146572" sldId="2695"/>
            <ac:spMk id="3" creationId="{AFCE0F92-B733-9B45-A1CD-33663EAE7F4F}"/>
          </ac:spMkLst>
        </pc:spChg>
        <pc:spChg chg="add mod">
          <ac:chgData name="魏 星达" userId="ca17b13798aa44f7" providerId="LiveId" clId="{D8B5E3FB-3C5E-744C-8B7A-0B9AC8CAAA61}" dt="2021-11-12T07:09:01.578" v="7974" actId="14100"/>
          <ac:spMkLst>
            <pc:docMk/>
            <pc:sldMk cId="3415146572" sldId="2695"/>
            <ac:spMk id="5" creationId="{D875CE29-F86E-3846-A8C1-7372445CF19E}"/>
          </ac:spMkLst>
        </pc:spChg>
        <pc:spChg chg="add mod">
          <ac:chgData name="魏 星达" userId="ca17b13798aa44f7" providerId="LiveId" clId="{D8B5E3FB-3C5E-744C-8B7A-0B9AC8CAAA61}" dt="2021-11-12T07:09:10.713" v="7977" actId="1076"/>
          <ac:spMkLst>
            <pc:docMk/>
            <pc:sldMk cId="3415146572" sldId="2695"/>
            <ac:spMk id="6" creationId="{811A8C71-91A2-1549-9E35-DAAF73A9C89B}"/>
          </ac:spMkLst>
        </pc:spChg>
        <pc:spChg chg="add mod">
          <ac:chgData name="魏 星达" userId="ca17b13798aa44f7" providerId="LiveId" clId="{D8B5E3FB-3C5E-744C-8B7A-0B9AC8CAAA61}" dt="2021-11-12T07:09:32.805" v="7995" actId="14100"/>
          <ac:spMkLst>
            <pc:docMk/>
            <pc:sldMk cId="3415146572" sldId="2695"/>
            <ac:spMk id="23" creationId="{577B6047-8931-B641-979C-BFEF07BF9314}"/>
          </ac:spMkLst>
        </pc:spChg>
        <pc:spChg chg="add mod">
          <ac:chgData name="魏 星达" userId="ca17b13798aa44f7" providerId="LiveId" clId="{D8B5E3FB-3C5E-744C-8B7A-0B9AC8CAAA61}" dt="2021-11-12T07:09:28.879" v="7994" actId="20577"/>
          <ac:spMkLst>
            <pc:docMk/>
            <pc:sldMk cId="3415146572" sldId="2695"/>
            <ac:spMk id="27" creationId="{88D5FA74-1815-824C-BB70-9D2D03160A7E}"/>
          </ac:spMkLst>
        </pc:spChg>
        <pc:spChg chg="add mod">
          <ac:chgData name="魏 星达" userId="ca17b13798aa44f7" providerId="LiveId" clId="{D8B5E3FB-3C5E-744C-8B7A-0B9AC8CAAA61}" dt="2021-11-12T07:10:26.490" v="8014" actId="1076"/>
          <ac:spMkLst>
            <pc:docMk/>
            <pc:sldMk cId="3415146572" sldId="2695"/>
            <ac:spMk id="31" creationId="{B64DB1FB-9FFC-F042-A1D2-10D7AFEC4024}"/>
          </ac:spMkLst>
        </pc:spChg>
        <pc:spChg chg="add mod">
          <ac:chgData name="魏 星达" userId="ca17b13798aa44f7" providerId="LiveId" clId="{D8B5E3FB-3C5E-744C-8B7A-0B9AC8CAAA61}" dt="2021-11-12T07:10:26.490" v="8014" actId="1076"/>
          <ac:spMkLst>
            <pc:docMk/>
            <pc:sldMk cId="3415146572" sldId="2695"/>
            <ac:spMk id="33" creationId="{D9E429B9-5E46-634C-B259-5DDBD7E3FD0A}"/>
          </ac:spMkLst>
        </pc:spChg>
      </pc:sldChg>
      <pc:sldChg chg="modSp new del mod">
        <pc:chgData name="魏 星达" userId="ca17b13798aa44f7" providerId="LiveId" clId="{D8B5E3FB-3C5E-744C-8B7A-0B9AC8CAAA61}" dt="2021-11-12T07:45:29.375" v="8789" actId="2696"/>
        <pc:sldMkLst>
          <pc:docMk/>
          <pc:sldMk cId="1268705965" sldId="2696"/>
        </pc:sldMkLst>
        <pc:spChg chg="mod">
          <ac:chgData name="魏 星达" userId="ca17b13798aa44f7" providerId="LiveId" clId="{D8B5E3FB-3C5E-744C-8B7A-0B9AC8CAAA61}" dt="2021-11-12T07:11:10.701" v="8049" actId="20577"/>
          <ac:spMkLst>
            <pc:docMk/>
            <pc:sldMk cId="1268705965" sldId="2696"/>
            <ac:spMk id="2" creationId="{78561AFF-1164-3440-9D72-9923533F1823}"/>
          </ac:spMkLst>
        </pc:spChg>
      </pc:sldChg>
      <pc:sldChg chg="addSp modSp new mod">
        <pc:chgData name="魏 星达" userId="ca17b13798aa44f7" providerId="LiveId" clId="{D8B5E3FB-3C5E-744C-8B7A-0B9AC8CAAA61}" dt="2021-11-12T07:23:55.450" v="8165" actId="1076"/>
        <pc:sldMkLst>
          <pc:docMk/>
          <pc:sldMk cId="587525743" sldId="2697"/>
        </pc:sldMkLst>
        <pc:spChg chg="mod">
          <ac:chgData name="魏 星达" userId="ca17b13798aa44f7" providerId="LiveId" clId="{D8B5E3FB-3C5E-744C-8B7A-0B9AC8CAAA61}" dt="2021-11-12T07:11:51.290" v="8051"/>
          <ac:spMkLst>
            <pc:docMk/>
            <pc:sldMk cId="587525743" sldId="2697"/>
            <ac:spMk id="2" creationId="{2641F8F7-D47C-364A-BB5E-DEF757761EC4}"/>
          </ac:spMkLst>
        </pc:spChg>
        <pc:spChg chg="mod">
          <ac:chgData name="魏 星达" userId="ca17b13798aa44f7" providerId="LiveId" clId="{D8B5E3FB-3C5E-744C-8B7A-0B9AC8CAAA61}" dt="2021-11-12T07:23:50.188" v="8163"/>
          <ac:spMkLst>
            <pc:docMk/>
            <pc:sldMk cId="587525743" sldId="2697"/>
            <ac:spMk id="3" creationId="{D7FF0016-F171-1C49-BADE-15C1941FFEFA}"/>
          </ac:spMkLst>
        </pc:spChg>
        <pc:picChg chg="add mod">
          <ac:chgData name="魏 星达" userId="ca17b13798aa44f7" providerId="LiveId" clId="{D8B5E3FB-3C5E-744C-8B7A-0B9AC8CAAA61}" dt="2021-11-12T07:23:55.450" v="8165" actId="1076"/>
          <ac:picMkLst>
            <pc:docMk/>
            <pc:sldMk cId="587525743" sldId="2697"/>
            <ac:picMk id="5" creationId="{77582714-3ABF-BA41-9564-D91F7A1BD2AF}"/>
          </ac:picMkLst>
        </pc:picChg>
      </pc:sldChg>
      <pc:sldChg chg="modSp new mod">
        <pc:chgData name="魏 星达" userId="ca17b13798aa44f7" providerId="LiveId" clId="{D8B5E3FB-3C5E-744C-8B7A-0B9AC8CAAA61}" dt="2021-11-12T07:27:53.925" v="8178" actId="14100"/>
        <pc:sldMkLst>
          <pc:docMk/>
          <pc:sldMk cId="3400270536" sldId="2698"/>
        </pc:sldMkLst>
        <pc:spChg chg="mod">
          <ac:chgData name="魏 星达" userId="ca17b13798aa44f7" providerId="LiveId" clId="{D8B5E3FB-3C5E-744C-8B7A-0B9AC8CAAA61}" dt="2021-11-12T07:27:36.901" v="8175"/>
          <ac:spMkLst>
            <pc:docMk/>
            <pc:sldMk cId="3400270536" sldId="2698"/>
            <ac:spMk id="2" creationId="{E8B25498-EAFD-764A-B733-E92B2B9DEF55}"/>
          </ac:spMkLst>
        </pc:spChg>
        <pc:spChg chg="mod">
          <ac:chgData name="魏 星达" userId="ca17b13798aa44f7" providerId="LiveId" clId="{D8B5E3FB-3C5E-744C-8B7A-0B9AC8CAAA61}" dt="2021-11-12T07:27:53.925" v="8178" actId="14100"/>
          <ac:spMkLst>
            <pc:docMk/>
            <pc:sldMk cId="3400270536" sldId="2698"/>
            <ac:spMk id="3" creationId="{D5ADF2E9-F0CB-3045-910F-81E14B15FE13}"/>
          </ac:spMkLst>
        </pc:spChg>
      </pc:sldChg>
      <pc:sldChg chg="new del">
        <pc:chgData name="魏 星达" userId="ca17b13798aa44f7" providerId="LiveId" clId="{D8B5E3FB-3C5E-744C-8B7A-0B9AC8CAAA61}" dt="2021-11-12T07:45:29.828" v="8790" actId="2696"/>
        <pc:sldMkLst>
          <pc:docMk/>
          <pc:sldMk cId="2201695413" sldId="2699"/>
        </pc:sldMkLst>
      </pc:sldChg>
      <pc:sldChg chg="addSp modSp new mod modAnim">
        <pc:chgData name="魏 星达" userId="ca17b13798aa44f7" providerId="LiveId" clId="{D8B5E3FB-3C5E-744C-8B7A-0B9AC8CAAA61}" dt="2021-11-12T09:19:47.895" v="11738" actId="1076"/>
        <pc:sldMkLst>
          <pc:docMk/>
          <pc:sldMk cId="707397614" sldId="2700"/>
        </pc:sldMkLst>
        <pc:spChg chg="mod">
          <ac:chgData name="魏 星达" userId="ca17b13798aa44f7" providerId="LiveId" clId="{D8B5E3FB-3C5E-744C-8B7A-0B9AC8CAAA61}" dt="2021-11-12T09:06:25.577" v="11119"/>
          <ac:spMkLst>
            <pc:docMk/>
            <pc:sldMk cId="707397614" sldId="2700"/>
            <ac:spMk id="2" creationId="{8BBA8860-6717-F145-8A41-3673EE610981}"/>
          </ac:spMkLst>
        </pc:spChg>
        <pc:spChg chg="mod">
          <ac:chgData name="魏 星达" userId="ca17b13798aa44f7" providerId="LiveId" clId="{D8B5E3FB-3C5E-744C-8B7A-0B9AC8CAAA61}" dt="2021-11-12T08:57:13.864" v="10678" actId="20577"/>
          <ac:spMkLst>
            <pc:docMk/>
            <pc:sldMk cId="707397614" sldId="2700"/>
            <ac:spMk id="3" creationId="{CE07580F-DF92-DC40-9DAD-3F9C7637567E}"/>
          </ac:spMkLst>
        </pc:spChg>
        <pc:spChg chg="add mod">
          <ac:chgData name="魏 星达" userId="ca17b13798aa44f7" providerId="LiveId" clId="{D8B5E3FB-3C5E-744C-8B7A-0B9AC8CAAA61}" dt="2021-11-12T08:55:59.468" v="10520" actId="20577"/>
          <ac:spMkLst>
            <pc:docMk/>
            <pc:sldMk cId="707397614" sldId="2700"/>
            <ac:spMk id="6" creationId="{202D9C09-EC44-6C4B-BC18-62E41392AFDD}"/>
          </ac:spMkLst>
        </pc:spChg>
        <pc:spChg chg="add mod">
          <ac:chgData name="魏 星达" userId="ca17b13798aa44f7" providerId="LiveId" clId="{D8B5E3FB-3C5E-744C-8B7A-0B9AC8CAAA61}" dt="2021-11-12T08:55:57.266" v="10516" actId="1076"/>
          <ac:spMkLst>
            <pc:docMk/>
            <pc:sldMk cId="707397614" sldId="2700"/>
            <ac:spMk id="7" creationId="{52109F11-D9AF-6247-837B-1D55F8B0B6A5}"/>
          </ac:spMkLst>
        </pc:spChg>
        <pc:spChg chg="add mod">
          <ac:chgData name="魏 星达" userId="ca17b13798aa44f7" providerId="LiveId" clId="{D8B5E3FB-3C5E-744C-8B7A-0B9AC8CAAA61}" dt="2021-11-12T09:19:47.895" v="11738" actId="1076"/>
          <ac:spMkLst>
            <pc:docMk/>
            <pc:sldMk cId="707397614" sldId="2700"/>
            <ac:spMk id="8" creationId="{3EC3C143-6FDE-B142-BD14-D38F6FB76F8C}"/>
          </ac:spMkLst>
        </pc:spChg>
        <pc:picChg chg="add mod">
          <ac:chgData name="魏 星达" userId="ca17b13798aa44f7" providerId="LiveId" clId="{D8B5E3FB-3C5E-744C-8B7A-0B9AC8CAAA61}" dt="2021-11-12T08:55:32.082" v="10484" actId="1076"/>
          <ac:picMkLst>
            <pc:docMk/>
            <pc:sldMk cId="707397614" sldId="2700"/>
            <ac:picMk id="5" creationId="{DC5BA19C-650A-424D-8D00-3A637C9F4709}"/>
          </ac:picMkLst>
        </pc:picChg>
      </pc:sldChg>
      <pc:sldChg chg="add">
        <pc:chgData name="魏 星达" userId="ca17b13798aa44f7" providerId="LiveId" clId="{D8B5E3FB-3C5E-744C-8B7A-0B9AC8CAAA61}" dt="2021-11-12T07:36:27.655" v="8656"/>
        <pc:sldMkLst>
          <pc:docMk/>
          <pc:sldMk cId="1234708461" sldId="2881"/>
        </pc:sldMkLst>
      </pc:sldChg>
      <pc:sldChg chg="modSp add mod">
        <pc:chgData name="魏 星达" userId="ca17b13798aa44f7" providerId="LiveId" clId="{D8B5E3FB-3C5E-744C-8B7A-0B9AC8CAAA61}" dt="2021-11-12T08:28:02.158" v="8981" actId="20577"/>
        <pc:sldMkLst>
          <pc:docMk/>
          <pc:sldMk cId="3876713371" sldId="2882"/>
        </pc:sldMkLst>
        <pc:spChg chg="mod">
          <ac:chgData name="魏 星达" userId="ca17b13798aa44f7" providerId="LiveId" clId="{D8B5E3FB-3C5E-744C-8B7A-0B9AC8CAAA61}" dt="2021-11-12T08:28:02.158" v="8981" actId="20577"/>
          <ac:spMkLst>
            <pc:docMk/>
            <pc:sldMk cId="3876713371" sldId="2882"/>
            <ac:spMk id="5" creationId="{375403D9-9667-EA4B-986A-9CD8EA818815}"/>
          </ac:spMkLst>
        </pc:spChg>
      </pc:sldChg>
      <pc:sldChg chg="addSp delSp modSp new del mod">
        <pc:chgData name="魏 星达" userId="ca17b13798aa44f7" providerId="LiveId" clId="{D8B5E3FB-3C5E-744C-8B7A-0B9AC8CAAA61}" dt="2021-11-12T08:27:26.594" v="8978" actId="2696"/>
        <pc:sldMkLst>
          <pc:docMk/>
          <pc:sldMk cId="1925476595" sldId="2883"/>
        </pc:sldMkLst>
        <pc:spChg chg="mod">
          <ac:chgData name="魏 星达" userId="ca17b13798aa44f7" providerId="LiveId" clId="{D8B5E3FB-3C5E-744C-8B7A-0B9AC8CAAA61}" dt="2021-11-12T07:41:52.390" v="8783" actId="20577"/>
          <ac:spMkLst>
            <pc:docMk/>
            <pc:sldMk cId="1925476595" sldId="2883"/>
            <ac:spMk id="2" creationId="{3F0C6D34-EA6A-6B45-A579-DEBABAB2CB70}"/>
          </ac:spMkLst>
        </pc:spChg>
        <pc:spChg chg="del mod">
          <ac:chgData name="魏 星达" userId="ca17b13798aa44f7" providerId="LiveId" clId="{D8B5E3FB-3C5E-744C-8B7A-0B9AC8CAAA61}" dt="2021-11-12T07:51:17.908" v="8934" actId="478"/>
          <ac:spMkLst>
            <pc:docMk/>
            <pc:sldMk cId="1925476595" sldId="2883"/>
            <ac:spMk id="3" creationId="{DC668F43-A5ED-B243-A550-3EA49C413F8F}"/>
          </ac:spMkLst>
        </pc:spChg>
        <pc:spChg chg="add del mod">
          <ac:chgData name="魏 星达" userId="ca17b13798aa44f7" providerId="LiveId" clId="{D8B5E3FB-3C5E-744C-8B7A-0B9AC8CAAA61}" dt="2021-11-12T08:27:01.250" v="8965" actId="478"/>
          <ac:spMkLst>
            <pc:docMk/>
            <pc:sldMk cId="1925476595" sldId="2883"/>
            <ac:spMk id="6" creationId="{9F5022DD-E78B-AE44-8B61-095EFD63F663}"/>
          </ac:spMkLst>
        </pc:spChg>
        <pc:spChg chg="add del mod">
          <ac:chgData name="魏 星达" userId="ca17b13798aa44f7" providerId="LiveId" clId="{D8B5E3FB-3C5E-744C-8B7A-0B9AC8CAAA61}" dt="2021-11-12T08:27:01.250" v="8965" actId="478"/>
          <ac:spMkLst>
            <pc:docMk/>
            <pc:sldMk cId="1925476595" sldId="2883"/>
            <ac:spMk id="7" creationId="{15E0C32D-37CB-9C43-8777-C661E223D0F3}"/>
          </ac:spMkLst>
        </pc:spChg>
        <pc:spChg chg="add mod">
          <ac:chgData name="魏 星达" userId="ca17b13798aa44f7" providerId="LiveId" clId="{D8B5E3FB-3C5E-744C-8B7A-0B9AC8CAAA61}" dt="2021-11-12T08:27:16.498" v="8977" actId="20577"/>
          <ac:spMkLst>
            <pc:docMk/>
            <pc:sldMk cId="1925476595" sldId="2883"/>
            <ac:spMk id="13" creationId="{C9075C84-0B3A-5948-8218-CDDFF0095492}"/>
          </ac:spMkLst>
        </pc:spChg>
        <pc:picChg chg="add mod">
          <ac:chgData name="魏 星达" userId="ca17b13798aa44f7" providerId="LiveId" clId="{D8B5E3FB-3C5E-744C-8B7A-0B9AC8CAAA61}" dt="2021-11-12T07:45:22.531" v="8787" actId="1076"/>
          <ac:picMkLst>
            <pc:docMk/>
            <pc:sldMk cId="1925476595" sldId="2883"/>
            <ac:picMk id="5" creationId="{7E2A6059-D337-ED4A-8DA0-44690B3927D5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8" creationId="{63FC0972-F949-3B4C-AEE7-E69A4069C55C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9" creationId="{25F3DADD-720C-8F4E-83D0-4DDC49404F08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10" creationId="{D23060BE-52A6-2745-BE3C-A01DD00381E7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11" creationId="{E248BD95-1CC7-AC4E-A7F3-A8467531D97D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12" creationId="{7696E692-EBD2-A540-8AD1-52737BA791A0}"/>
          </ac:picMkLst>
        </pc:picChg>
      </pc:sldChg>
      <pc:sldChg chg="add del">
        <pc:chgData name="魏 星达" userId="ca17b13798aa44f7" providerId="LiveId" clId="{D8B5E3FB-3C5E-744C-8B7A-0B9AC8CAAA61}" dt="2021-11-12T07:40:50.164" v="8679"/>
        <pc:sldMkLst>
          <pc:docMk/>
          <pc:sldMk cId="3579370791" sldId="2883"/>
        </pc:sldMkLst>
      </pc:sldChg>
      <pc:sldChg chg="addSp delSp modSp add mod">
        <pc:chgData name="魏 星达" userId="ca17b13798aa44f7" providerId="LiveId" clId="{D8B5E3FB-3C5E-744C-8B7A-0B9AC8CAAA61}" dt="2021-11-12T08:31:07.558" v="9438" actId="20577"/>
        <pc:sldMkLst>
          <pc:docMk/>
          <pc:sldMk cId="893179743" sldId="2884"/>
        </pc:sldMkLst>
        <pc:spChg chg="mod">
          <ac:chgData name="魏 星达" userId="ca17b13798aa44f7" providerId="LiveId" clId="{D8B5E3FB-3C5E-744C-8B7A-0B9AC8CAAA61}" dt="2021-11-12T08:28:15.023" v="8987" actId="20577"/>
          <ac:spMkLst>
            <pc:docMk/>
            <pc:sldMk cId="893179743" sldId="2884"/>
            <ac:spMk id="2" creationId="{3F0C6D34-EA6A-6B45-A579-DEBABAB2CB70}"/>
          </ac:spMkLst>
        </pc:spChg>
        <pc:spChg chg="del mod">
          <ac:chgData name="魏 星达" userId="ca17b13798aa44f7" providerId="LiveId" clId="{D8B5E3FB-3C5E-744C-8B7A-0B9AC8CAAA61}" dt="2021-11-12T08:29:14.056" v="9036" actId="478"/>
          <ac:spMkLst>
            <pc:docMk/>
            <pc:sldMk cId="893179743" sldId="2884"/>
            <ac:spMk id="6" creationId="{9F5022DD-E78B-AE44-8B61-095EFD63F663}"/>
          </ac:spMkLst>
        </pc:spChg>
        <pc:spChg chg="del mod">
          <ac:chgData name="魏 星达" userId="ca17b13798aa44f7" providerId="LiveId" clId="{D8B5E3FB-3C5E-744C-8B7A-0B9AC8CAAA61}" dt="2021-11-12T08:29:14.056" v="9036" actId="478"/>
          <ac:spMkLst>
            <pc:docMk/>
            <pc:sldMk cId="893179743" sldId="2884"/>
            <ac:spMk id="7" creationId="{15E0C32D-37CB-9C43-8777-C661E223D0F3}"/>
          </ac:spMkLst>
        </pc:spChg>
        <pc:spChg chg="add mod">
          <ac:chgData name="魏 星达" userId="ca17b13798aa44f7" providerId="LiveId" clId="{D8B5E3FB-3C5E-744C-8B7A-0B9AC8CAAA61}" dt="2021-11-12T08:31:07.558" v="9438" actId="20577"/>
          <ac:spMkLst>
            <pc:docMk/>
            <pc:sldMk cId="893179743" sldId="2884"/>
            <ac:spMk id="13" creationId="{1E0811E4-C310-3043-858A-E319DF7B9E4E}"/>
          </ac:spMkLst>
        </pc:sp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8" creationId="{63FC0972-F949-3B4C-AEE7-E69A4069C55C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9" creationId="{25F3DADD-720C-8F4E-83D0-4DDC49404F08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10" creationId="{D23060BE-52A6-2745-BE3C-A01DD00381E7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11" creationId="{E248BD95-1CC7-AC4E-A7F3-A8467531D97D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12" creationId="{7696E692-EBD2-A540-8AD1-52737BA791A0}"/>
          </ac:picMkLst>
        </pc:picChg>
      </pc:sldChg>
      <pc:sldChg chg="addSp delSp modSp add mod">
        <pc:chgData name="魏 星达" userId="ca17b13798aa44f7" providerId="LiveId" clId="{D8B5E3FB-3C5E-744C-8B7A-0B9AC8CAAA61}" dt="2021-11-12T09:06:09.632" v="11114" actId="20577"/>
        <pc:sldMkLst>
          <pc:docMk/>
          <pc:sldMk cId="4171540486" sldId="2885"/>
        </pc:sldMkLst>
        <pc:spChg chg="mod">
          <ac:chgData name="魏 星达" userId="ca17b13798aa44f7" providerId="LiveId" clId="{D8B5E3FB-3C5E-744C-8B7A-0B9AC8CAAA61}" dt="2021-11-12T09:06:09.632" v="11114" actId="20577"/>
          <ac:spMkLst>
            <pc:docMk/>
            <pc:sldMk cId="4171540486" sldId="2885"/>
            <ac:spMk id="2" creationId="{3F0C6D34-EA6A-6B45-A579-DEBABAB2CB70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3" creationId="{D521D074-A5DE-BB44-87D1-F2BE2F9B0159}"/>
          </ac:spMkLst>
        </pc:spChg>
        <pc:spChg chg="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4" creationId="{22E64900-C47C-FE46-887F-C74F4F4577ED}"/>
          </ac:spMkLst>
        </pc:spChg>
        <pc:spChg chg="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6" creationId="{9F5022DD-E78B-AE44-8B61-095EFD63F663}"/>
          </ac:spMkLst>
        </pc:spChg>
        <pc:spChg chg="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7" creationId="{15E0C32D-37CB-9C43-8777-C661E223D0F3}"/>
          </ac:spMkLst>
        </pc:spChg>
        <pc:spChg chg="mod">
          <ac:chgData name="魏 星达" userId="ca17b13798aa44f7" providerId="LiveId" clId="{D8B5E3FB-3C5E-744C-8B7A-0B9AC8CAAA61}" dt="2021-11-12T08:34:05.678" v="9471" actId="14100"/>
          <ac:spMkLst>
            <pc:docMk/>
            <pc:sldMk cId="4171540486" sldId="2885"/>
            <ac:spMk id="13" creationId="{1E0811E4-C310-3043-858A-E319DF7B9E4E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4" creationId="{A696A3E2-EC39-7B4A-ABCB-0B3EEEE588BE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5" creationId="{ABD596D2-ED2C-9E41-B920-D665062C8BD5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6" creationId="{F586EDAD-978E-7E48-9FA9-59A71AC890FB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7" creationId="{D2136D70-C18F-5245-817B-550F202B7150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8" creationId="{6C3A32C5-F950-8947-915E-37CE34E20991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9" creationId="{74C7A0B2-91A1-C945-9000-EA14DC7D324F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0" creationId="{6831FA06-103B-AD4A-B5BF-D18544180BB5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1" creationId="{77145C18-793E-8E47-A145-D130F0F2869D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2" creationId="{1865551A-38F3-894D-AE00-4A5DAA87C7B1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3" creationId="{8525A4F5-E994-9B44-8329-EAB1DECDB5F2}"/>
          </ac:spMkLst>
        </pc:spChg>
        <pc:spChg chg="add del mod">
          <ac:chgData name="魏 星达" userId="ca17b13798aa44f7" providerId="LiveId" clId="{D8B5E3FB-3C5E-744C-8B7A-0B9AC8CAAA61}" dt="2021-11-12T08:40:27.483" v="9698"/>
          <ac:spMkLst>
            <pc:docMk/>
            <pc:sldMk cId="4171540486" sldId="2885"/>
            <ac:spMk id="24" creationId="{FD3F6BB0-73AE-4340-A144-2593022E7C74}"/>
          </ac:spMkLst>
        </pc:sp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8" creationId="{63FC0972-F949-3B4C-AEE7-E69A4069C55C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9" creationId="{25F3DADD-720C-8F4E-83D0-4DDC49404F08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10" creationId="{D23060BE-52A6-2745-BE3C-A01DD00381E7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11" creationId="{E248BD95-1CC7-AC4E-A7F3-A8467531D97D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12" creationId="{7696E692-EBD2-A540-8AD1-52737BA791A0}"/>
          </ac:picMkLst>
        </pc:picChg>
      </pc:sldChg>
      <pc:sldChg chg="addSp delSp modSp new mod">
        <pc:chgData name="魏 星达" userId="ca17b13798aa44f7" providerId="LiveId" clId="{D8B5E3FB-3C5E-744C-8B7A-0B9AC8CAAA61}" dt="2021-11-12T09:06:14.955" v="11115"/>
        <pc:sldMkLst>
          <pc:docMk/>
          <pc:sldMk cId="3045950767" sldId="2886"/>
        </pc:sldMkLst>
        <pc:spChg chg="mod">
          <ac:chgData name="魏 星达" userId="ca17b13798aa44f7" providerId="LiveId" clId="{D8B5E3FB-3C5E-744C-8B7A-0B9AC8CAAA61}" dt="2021-11-12T09:06:14.955" v="11115"/>
          <ac:spMkLst>
            <pc:docMk/>
            <pc:sldMk cId="3045950767" sldId="2886"/>
            <ac:spMk id="2" creationId="{D07727B6-C2A9-E845-A2BF-51AC4907DEBF}"/>
          </ac:spMkLst>
        </pc:spChg>
        <pc:spChg chg="mod">
          <ac:chgData name="魏 星达" userId="ca17b13798aa44f7" providerId="LiveId" clId="{D8B5E3FB-3C5E-744C-8B7A-0B9AC8CAAA61}" dt="2021-11-12T09:04:53.441" v="11078"/>
          <ac:spMkLst>
            <pc:docMk/>
            <pc:sldMk cId="3045950767" sldId="2886"/>
            <ac:spMk id="3" creationId="{8E71B443-0925-614B-8F14-88D65EAE56F2}"/>
          </ac:spMkLst>
        </pc:spChg>
        <pc:spChg chg="mod">
          <ac:chgData name="魏 星达" userId="ca17b13798aa44f7" providerId="LiveId" clId="{D8B5E3FB-3C5E-744C-8B7A-0B9AC8CAAA61}" dt="2021-11-12T08:43:16.531" v="9920" actId="1076"/>
          <ac:spMkLst>
            <pc:docMk/>
            <pc:sldMk cId="3045950767" sldId="2886"/>
            <ac:spMk id="4" creationId="{D05D2120-EEAA-554A-85B0-70496F6E8D78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5" creationId="{0FD7F423-006D-5B4A-86DB-5688AC45DB01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6" creationId="{EF2436A2-39E8-714B-9264-1926C2B301A4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7" creationId="{FAED5807-22E7-F643-B708-A8C725E32316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8" creationId="{8F0BF08C-F56B-ED4E-952A-AC86F6CB4E04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9" creationId="{CBBE282D-6A16-DC46-8805-0E8DE2740D49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10" creationId="{0D412B3F-8DCB-2849-9AC2-81CBF4AA1FBA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1" creationId="{3D7E7162-6AAF-2647-B863-AAC41F0CC9BD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2" creationId="{5A0C53AF-85D9-C64F-89C7-7608B8C55412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3" creationId="{DF30089F-4F23-4744-A3DF-6FB0EEBC6DB9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4" creationId="{340DE78A-98B1-3042-A0DA-BF9A8995B0CE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5" creationId="{43278C43-F9EE-9E46-A23F-67F1166BF20C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6" creationId="{8E87A138-6FDD-1F4D-AA94-C5D506FA05E7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18" creationId="{125DCDFB-3066-7F4F-A7A1-7175F922A3FD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19" creationId="{8C6431D2-7050-8A4F-A29D-AAF249C136C9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20" creationId="{4955DD58-A9F3-D144-988F-DD96A6A1B110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21" creationId="{A8D4070F-1845-7E4B-9B6A-0347016C00DF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22" creationId="{35AA3D0C-E5D6-294D-96D2-120C57F23EA4}"/>
          </ac:spMkLst>
        </pc:spChg>
        <pc:picChg chg="add del mod">
          <ac:chgData name="魏 星达" userId="ca17b13798aa44f7" providerId="LiveId" clId="{D8B5E3FB-3C5E-744C-8B7A-0B9AC8CAAA61}" dt="2021-11-12T08:46:20.088" v="10145" actId="478"/>
          <ac:picMkLst>
            <pc:docMk/>
            <pc:sldMk cId="3045950767" sldId="2886"/>
            <ac:picMk id="17" creationId="{C9279210-80F0-764F-B1E8-2ED74B253EF3}"/>
          </ac:picMkLst>
        </pc:picChg>
      </pc:sldChg>
      <pc:sldChg chg="addSp delSp modSp add mod modAnim">
        <pc:chgData name="魏 星达" userId="ca17b13798aa44f7" providerId="LiveId" clId="{D8B5E3FB-3C5E-744C-8B7A-0B9AC8CAAA61}" dt="2021-11-12T09:06:21.292" v="11117" actId="1076"/>
        <pc:sldMkLst>
          <pc:docMk/>
          <pc:sldMk cId="1558545928" sldId="2887"/>
        </pc:sldMkLst>
        <pc:spChg chg="mod">
          <ac:chgData name="魏 星达" userId="ca17b13798aa44f7" providerId="LiveId" clId="{D8B5E3FB-3C5E-744C-8B7A-0B9AC8CAAA61}" dt="2021-11-12T09:06:17.662" v="11116"/>
          <ac:spMkLst>
            <pc:docMk/>
            <pc:sldMk cId="1558545928" sldId="2887"/>
            <ac:spMk id="2" creationId="{D07727B6-C2A9-E845-A2BF-51AC4907DEBF}"/>
          </ac:spMkLst>
        </pc:spChg>
        <pc:spChg chg="mod">
          <ac:chgData name="魏 星达" userId="ca17b13798aa44f7" providerId="LiveId" clId="{D8B5E3FB-3C5E-744C-8B7A-0B9AC8CAAA61}" dt="2021-11-12T08:49:41.058" v="10268" actId="20577"/>
          <ac:spMkLst>
            <pc:docMk/>
            <pc:sldMk cId="1558545928" sldId="2887"/>
            <ac:spMk id="3" creationId="{8E71B443-0925-614B-8F14-88D65EAE56F2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5" creationId="{0FD7F423-006D-5B4A-86DB-5688AC45DB01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6" creationId="{EF2436A2-39E8-714B-9264-1926C2B301A4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7" creationId="{FAED5807-22E7-F643-B708-A8C725E32316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8" creationId="{8F0BF08C-F56B-ED4E-952A-AC86F6CB4E04}"/>
          </ac:spMkLst>
        </pc:spChg>
        <pc:spChg chg="del">
          <ac:chgData name="魏 星达" userId="ca17b13798aa44f7" providerId="LiveId" clId="{D8B5E3FB-3C5E-744C-8B7A-0B9AC8CAAA61}" dt="2021-11-12T08:56:33.102" v="10527" actId="478"/>
          <ac:spMkLst>
            <pc:docMk/>
            <pc:sldMk cId="1558545928" sldId="2887"/>
            <ac:spMk id="9" creationId="{CBBE282D-6A16-DC46-8805-0E8DE2740D49}"/>
          </ac:spMkLst>
        </pc:spChg>
        <pc:spChg chg="del">
          <ac:chgData name="魏 星达" userId="ca17b13798aa44f7" providerId="LiveId" clId="{D8B5E3FB-3C5E-744C-8B7A-0B9AC8CAAA61}" dt="2021-11-12T08:56:33.102" v="10527" actId="478"/>
          <ac:spMkLst>
            <pc:docMk/>
            <pc:sldMk cId="1558545928" sldId="2887"/>
            <ac:spMk id="10" creationId="{0D412B3F-8DCB-2849-9AC2-81CBF4AA1FBA}"/>
          </ac:spMkLst>
        </pc:spChg>
        <pc:spChg chg="add mod">
          <ac:chgData name="魏 星达" userId="ca17b13798aa44f7" providerId="LiveId" clId="{D8B5E3FB-3C5E-744C-8B7A-0B9AC8CAAA61}" dt="2021-11-12T08:46:40.805" v="10152" actId="207"/>
          <ac:spMkLst>
            <pc:docMk/>
            <pc:sldMk cId="1558545928" sldId="2887"/>
            <ac:spMk id="11" creationId="{7DB902B1-8FED-FE4D-BE86-4D45D0A33225}"/>
          </ac:spMkLst>
        </pc:spChg>
        <pc:spChg chg="add mod">
          <ac:chgData name="魏 星达" userId="ca17b13798aa44f7" providerId="LiveId" clId="{D8B5E3FB-3C5E-744C-8B7A-0B9AC8CAAA61}" dt="2021-11-12T09:06:21.292" v="11117" actId="1076"/>
          <ac:spMkLst>
            <pc:docMk/>
            <pc:sldMk cId="1558545928" sldId="2887"/>
            <ac:spMk id="13" creationId="{44B1070B-3615-E341-A4F2-3E50832D3059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4" creationId="{FC409470-9B18-F740-AA23-D68F9E359666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5" creationId="{06934E90-7996-7A48-8710-B585CF37047E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6" creationId="{D15C923E-83C2-E144-86ED-4ADF6510265C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8" creationId="{2C6A7D30-651C-DB4E-9855-1A7008132402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9" creationId="{ACFE7225-228C-9F48-A7DC-04D9D01FCE16}"/>
          </ac:spMkLst>
        </pc:spChg>
        <pc:spChg chg="add del mod">
          <ac:chgData name="魏 星达" userId="ca17b13798aa44f7" providerId="LiveId" clId="{D8B5E3FB-3C5E-744C-8B7A-0B9AC8CAAA61}" dt="2021-11-12T08:56:36.316" v="10529" actId="478"/>
          <ac:spMkLst>
            <pc:docMk/>
            <pc:sldMk cId="1558545928" sldId="2887"/>
            <ac:spMk id="20" creationId="{D238B6E2-0B34-3F47-9C12-D12B0CF24B32}"/>
          </ac:spMkLst>
        </pc:spChg>
        <pc:spChg chg="add del mod">
          <ac:chgData name="魏 星达" userId="ca17b13798aa44f7" providerId="LiveId" clId="{D8B5E3FB-3C5E-744C-8B7A-0B9AC8CAAA61}" dt="2021-11-12T08:56:36.316" v="10529" actId="478"/>
          <ac:spMkLst>
            <pc:docMk/>
            <pc:sldMk cId="1558545928" sldId="2887"/>
            <ac:spMk id="21" creationId="{823A4782-4683-E143-9484-0E912DAD0A69}"/>
          </ac:spMkLst>
        </pc:spChg>
        <pc:picChg chg="mod">
          <ac:chgData name="魏 星达" userId="ca17b13798aa44f7" providerId="LiveId" clId="{D8B5E3FB-3C5E-744C-8B7A-0B9AC8CAAA61}" dt="2021-11-12T08:46:36.576" v="10150" actId="1076"/>
          <ac:picMkLst>
            <pc:docMk/>
            <pc:sldMk cId="1558545928" sldId="2887"/>
            <ac:picMk id="17" creationId="{C9279210-80F0-764F-B1E8-2ED74B253EF3}"/>
          </ac:picMkLst>
        </pc:picChg>
      </pc:sldChg>
      <pc:sldChg chg="addSp modSp new mod">
        <pc:chgData name="魏 星达" userId="ca17b13798aa44f7" providerId="LiveId" clId="{D8B5E3FB-3C5E-744C-8B7A-0B9AC8CAAA61}" dt="2021-11-12T09:06:23.154" v="11118"/>
        <pc:sldMkLst>
          <pc:docMk/>
          <pc:sldMk cId="644080243" sldId="2888"/>
        </pc:sldMkLst>
        <pc:spChg chg="mod">
          <ac:chgData name="魏 星达" userId="ca17b13798aa44f7" providerId="LiveId" clId="{D8B5E3FB-3C5E-744C-8B7A-0B9AC8CAAA61}" dt="2021-11-12T09:06:23.154" v="11118"/>
          <ac:spMkLst>
            <pc:docMk/>
            <pc:sldMk cId="644080243" sldId="2888"/>
            <ac:spMk id="2" creationId="{19B40022-E1FE-F545-BAE4-761B1CD138FC}"/>
          </ac:spMkLst>
        </pc:spChg>
        <pc:spChg chg="mod">
          <ac:chgData name="魏 星达" userId="ca17b13798aa44f7" providerId="LiveId" clId="{D8B5E3FB-3C5E-744C-8B7A-0B9AC8CAAA61}" dt="2021-11-12T08:57:23.925" v="10694" actId="20577"/>
          <ac:spMkLst>
            <pc:docMk/>
            <pc:sldMk cId="644080243" sldId="2888"/>
            <ac:spMk id="3" creationId="{66467E76-C26E-6B46-968F-EB450DAC1901}"/>
          </ac:spMkLst>
        </pc:spChg>
        <pc:spChg chg="add mod">
          <ac:chgData name="魏 星达" userId="ca17b13798aa44f7" providerId="LiveId" clId="{D8B5E3FB-3C5E-744C-8B7A-0B9AC8CAAA61}" dt="2021-11-12T08:48:52.635" v="10232"/>
          <ac:spMkLst>
            <pc:docMk/>
            <pc:sldMk cId="644080243" sldId="2888"/>
            <ac:spMk id="5" creationId="{1C05939F-D50D-D74E-909B-DA30C2638DED}"/>
          </ac:spMkLst>
        </pc:spChg>
        <pc:spChg chg="add mod">
          <ac:chgData name="魏 星达" userId="ca17b13798aa44f7" providerId="LiveId" clId="{D8B5E3FB-3C5E-744C-8B7A-0B9AC8CAAA61}" dt="2021-11-12T08:48:52.635" v="10232"/>
          <ac:spMkLst>
            <pc:docMk/>
            <pc:sldMk cId="644080243" sldId="2888"/>
            <ac:spMk id="6" creationId="{3C74B98C-47A7-A047-A989-5691A10C4597}"/>
          </ac:spMkLst>
        </pc:spChg>
        <pc:spChg chg="add mod">
          <ac:chgData name="魏 星达" userId="ca17b13798aa44f7" providerId="LiveId" clId="{D8B5E3FB-3C5E-744C-8B7A-0B9AC8CAAA61}" dt="2021-11-12T08:56:14.609" v="10524" actId="1076"/>
          <ac:spMkLst>
            <pc:docMk/>
            <pc:sldMk cId="644080243" sldId="2888"/>
            <ac:spMk id="7" creationId="{B0671F54-AA93-844B-B8F7-A092BA0763A8}"/>
          </ac:spMkLst>
        </pc:spChg>
        <pc:spChg chg="add mod">
          <ac:chgData name="魏 星达" userId="ca17b13798aa44f7" providerId="LiveId" clId="{D8B5E3FB-3C5E-744C-8B7A-0B9AC8CAAA61}" dt="2021-11-12T08:56:14.609" v="10524" actId="1076"/>
          <ac:spMkLst>
            <pc:docMk/>
            <pc:sldMk cId="644080243" sldId="2888"/>
            <ac:spMk id="8" creationId="{5FBF0AC0-2CD2-3047-AC90-B6EBB9EABF22}"/>
          </ac:spMkLst>
        </pc:spChg>
        <pc:spChg chg="add mod">
          <ac:chgData name="魏 星达" userId="ca17b13798aa44f7" providerId="LiveId" clId="{D8B5E3FB-3C5E-744C-8B7A-0B9AC8CAAA61}" dt="2021-11-12T08:56:21.909" v="10525" actId="1076"/>
          <ac:spMkLst>
            <pc:docMk/>
            <pc:sldMk cId="644080243" sldId="2888"/>
            <ac:spMk id="9" creationId="{FE9F0A38-2942-BF4D-BAE0-310425F5A351}"/>
          </ac:spMkLst>
        </pc:spChg>
        <pc:spChg chg="add mod">
          <ac:chgData name="魏 星达" userId="ca17b13798aa44f7" providerId="LiveId" clId="{D8B5E3FB-3C5E-744C-8B7A-0B9AC8CAAA61}" dt="2021-11-12T08:56:21.909" v="10525" actId="1076"/>
          <ac:spMkLst>
            <pc:docMk/>
            <pc:sldMk cId="644080243" sldId="2888"/>
            <ac:spMk id="10" creationId="{A2CEE73D-F85A-7340-A78F-7852D50D97DA}"/>
          </ac:spMkLst>
        </pc:spChg>
        <pc:spChg chg="add mod">
          <ac:chgData name="魏 星达" userId="ca17b13798aa44f7" providerId="LiveId" clId="{D8B5E3FB-3C5E-744C-8B7A-0B9AC8CAAA61}" dt="2021-11-12T08:56:14.609" v="10524" actId="1076"/>
          <ac:spMkLst>
            <pc:docMk/>
            <pc:sldMk cId="644080243" sldId="2888"/>
            <ac:spMk id="11" creationId="{84D60AC0-0704-4149-8A1B-2430DDE128AE}"/>
          </ac:spMkLst>
        </pc:spChg>
        <pc:spChg chg="add mod">
          <ac:chgData name="魏 星达" userId="ca17b13798aa44f7" providerId="LiveId" clId="{D8B5E3FB-3C5E-744C-8B7A-0B9AC8CAAA61}" dt="2021-11-12T08:56:21.909" v="10525" actId="1076"/>
          <ac:spMkLst>
            <pc:docMk/>
            <pc:sldMk cId="644080243" sldId="2888"/>
            <ac:spMk id="12" creationId="{D776191D-FA02-BA40-A837-C9FB2DAE957A}"/>
          </ac:spMkLst>
        </pc:spChg>
      </pc:sldChg>
      <pc:sldChg chg="addSp modSp add mod">
        <pc:chgData name="魏 星达" userId="ca17b13798aa44f7" providerId="LiveId" clId="{D8B5E3FB-3C5E-744C-8B7A-0B9AC8CAAA61}" dt="2021-11-12T09:06:31.610" v="11120"/>
        <pc:sldMkLst>
          <pc:docMk/>
          <pc:sldMk cId="1911714317" sldId="2889"/>
        </pc:sldMkLst>
        <pc:spChg chg="mod">
          <ac:chgData name="魏 星达" userId="ca17b13798aa44f7" providerId="LiveId" clId="{D8B5E3FB-3C5E-744C-8B7A-0B9AC8CAAA61}" dt="2021-11-12T09:06:31.610" v="11120"/>
          <ac:spMkLst>
            <pc:docMk/>
            <pc:sldMk cId="1911714317" sldId="2889"/>
            <ac:spMk id="2" creationId="{19B40022-E1FE-F545-BAE4-761B1CD138FC}"/>
          </ac:spMkLst>
        </pc:spChg>
        <pc:spChg chg="mod">
          <ac:chgData name="魏 星达" userId="ca17b13798aa44f7" providerId="LiveId" clId="{D8B5E3FB-3C5E-744C-8B7A-0B9AC8CAAA61}" dt="2021-11-12T09:00:22.012" v="10951" actId="20577"/>
          <ac:spMkLst>
            <pc:docMk/>
            <pc:sldMk cId="1911714317" sldId="2889"/>
            <ac:spMk id="3" creationId="{66467E76-C26E-6B46-968F-EB450DAC1901}"/>
          </ac:spMkLst>
        </pc:spChg>
        <pc:spChg chg="add mod">
          <ac:chgData name="魏 星达" userId="ca17b13798aa44f7" providerId="LiveId" clId="{D8B5E3FB-3C5E-744C-8B7A-0B9AC8CAAA61}" dt="2021-11-12T09:00:46.449" v="10969" actId="20577"/>
          <ac:spMkLst>
            <pc:docMk/>
            <pc:sldMk cId="1911714317" sldId="2889"/>
            <ac:spMk id="13" creationId="{144F9759-741D-284E-AA27-D5EAB4A4275D}"/>
          </ac:spMkLst>
        </pc:spChg>
        <pc:spChg chg="add mod">
          <ac:chgData name="魏 星达" userId="ca17b13798aa44f7" providerId="LiveId" clId="{D8B5E3FB-3C5E-744C-8B7A-0B9AC8CAAA61}" dt="2021-11-12T09:00:58.738" v="10986" actId="1076"/>
          <ac:spMkLst>
            <pc:docMk/>
            <pc:sldMk cId="1911714317" sldId="2889"/>
            <ac:spMk id="14" creationId="{8238B115-234A-A444-B1DC-EFC4145D2FB3}"/>
          </ac:spMkLst>
        </pc:spChg>
      </pc:sldChg>
      <pc:sldChg chg="addSp modSp new mod">
        <pc:chgData name="魏 星达" userId="ca17b13798aa44f7" providerId="LiveId" clId="{D8B5E3FB-3C5E-744C-8B7A-0B9AC8CAAA61}" dt="2021-11-12T09:06:34.782" v="11121"/>
        <pc:sldMkLst>
          <pc:docMk/>
          <pc:sldMk cId="1338864284" sldId="2890"/>
        </pc:sldMkLst>
        <pc:spChg chg="mod">
          <ac:chgData name="魏 星达" userId="ca17b13798aa44f7" providerId="LiveId" clId="{D8B5E3FB-3C5E-744C-8B7A-0B9AC8CAAA61}" dt="2021-11-12T09:06:34.782" v="11121"/>
          <ac:spMkLst>
            <pc:docMk/>
            <pc:sldMk cId="1338864284" sldId="2890"/>
            <ac:spMk id="2" creationId="{87AB17E1-3E49-E342-9FB6-967114A92A6A}"/>
          </ac:spMkLst>
        </pc:spChg>
        <pc:spChg chg="mod">
          <ac:chgData name="魏 星达" userId="ca17b13798aa44f7" providerId="LiveId" clId="{D8B5E3FB-3C5E-744C-8B7A-0B9AC8CAAA61}" dt="2021-11-12T09:03:07.608" v="11058" actId="20577"/>
          <ac:spMkLst>
            <pc:docMk/>
            <pc:sldMk cId="1338864284" sldId="2890"/>
            <ac:spMk id="3" creationId="{EACC3495-937C-2D44-944F-94CB164E781A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5" creationId="{AE9455BD-1E2B-D94B-9831-4D7CB0D62A2C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6" creationId="{0DCCAB77-FAF1-8C46-B268-830ED911D800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7" creationId="{2573B38A-6405-714D-AD50-54205C1795A1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8" creationId="{CD32CDEF-2211-0147-93C2-7A25A2C06247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9" creationId="{81FBC34A-E205-894D-B204-7C69B5F4905E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0" creationId="{2BF89169-430D-5648-AAC1-160FD7D73145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1" creationId="{AA534D40-9D90-A04B-BE1D-EEDA0F7DE6F7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2" creationId="{72BF082E-9AB1-C344-910D-3C3F969A05FC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3" creationId="{F634AEB7-F4F4-5242-8D02-7AFBF4523118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4" creationId="{4CEF1000-FB3A-8049-BD13-35BAD126AB26}"/>
          </ac:spMkLst>
        </pc:spChg>
        <pc:spChg chg="add mod">
          <ac:chgData name="魏 星达" userId="ca17b13798aa44f7" providerId="LiveId" clId="{D8B5E3FB-3C5E-744C-8B7A-0B9AC8CAAA61}" dt="2021-11-12T09:03:31.173" v="11069" actId="20577"/>
          <ac:spMkLst>
            <pc:docMk/>
            <pc:sldMk cId="1338864284" sldId="2890"/>
            <ac:spMk id="15" creationId="{9AA0FD7A-9036-524B-84CD-214E179B324A}"/>
          </ac:spMkLst>
        </pc:spChg>
        <pc:spChg chg="add mod">
          <ac:chgData name="魏 星达" userId="ca17b13798aa44f7" providerId="LiveId" clId="{D8B5E3FB-3C5E-744C-8B7A-0B9AC8CAAA61}" dt="2021-11-12T09:03:38.003" v="11075" actId="20577"/>
          <ac:spMkLst>
            <pc:docMk/>
            <pc:sldMk cId="1338864284" sldId="2890"/>
            <ac:spMk id="16" creationId="{CD7467B2-14B6-7142-8BE1-CA4DCED6ADE4}"/>
          </ac:spMkLst>
        </pc:spChg>
      </pc:sldChg>
      <pc:sldChg chg="addSp modSp new mod modAnim">
        <pc:chgData name="魏 星达" userId="ca17b13798aa44f7" providerId="LiveId" clId="{D8B5E3FB-3C5E-744C-8B7A-0B9AC8CAAA61}" dt="2021-11-12T09:16:29.779" v="11640" actId="1076"/>
        <pc:sldMkLst>
          <pc:docMk/>
          <pc:sldMk cId="319817126" sldId="2891"/>
        </pc:sldMkLst>
        <pc:spChg chg="mod">
          <ac:chgData name="魏 星达" userId="ca17b13798aa44f7" providerId="LiveId" clId="{D8B5E3FB-3C5E-744C-8B7A-0B9AC8CAAA61}" dt="2021-11-12T09:06:37.739" v="11122"/>
          <ac:spMkLst>
            <pc:docMk/>
            <pc:sldMk cId="319817126" sldId="2891"/>
            <ac:spMk id="2" creationId="{1358FA89-B149-B747-9507-ACD859F55C8F}"/>
          </ac:spMkLst>
        </pc:spChg>
        <pc:spChg chg="mod">
          <ac:chgData name="魏 星达" userId="ca17b13798aa44f7" providerId="LiveId" clId="{D8B5E3FB-3C5E-744C-8B7A-0B9AC8CAAA61}" dt="2021-11-12T09:12:20.887" v="11361" actId="20577"/>
          <ac:spMkLst>
            <pc:docMk/>
            <pc:sldMk cId="319817126" sldId="2891"/>
            <ac:spMk id="3" creationId="{4E726A61-A4AE-AA49-BB66-D230B99AC210}"/>
          </ac:spMkLst>
        </pc:spChg>
        <pc:spChg chg="add mod">
          <ac:chgData name="魏 星达" userId="ca17b13798aa44f7" providerId="LiveId" clId="{D8B5E3FB-3C5E-744C-8B7A-0B9AC8CAAA61}" dt="2021-11-12T09:13:01.596" v="11365" actId="1076"/>
          <ac:spMkLst>
            <pc:docMk/>
            <pc:sldMk cId="319817126" sldId="2891"/>
            <ac:spMk id="6" creationId="{3F6A4B2F-692A-9B46-8E6C-1116B3B04457}"/>
          </ac:spMkLst>
        </pc:spChg>
        <pc:spChg chg="add mod">
          <ac:chgData name="魏 星达" userId="ca17b13798aa44f7" providerId="LiveId" clId="{D8B5E3FB-3C5E-744C-8B7A-0B9AC8CAAA61}" dt="2021-11-12T09:13:15.246" v="11367" actId="1076"/>
          <ac:spMkLst>
            <pc:docMk/>
            <pc:sldMk cId="319817126" sldId="2891"/>
            <ac:spMk id="7" creationId="{2B68C182-DF5F-E24A-9F7E-51A2D3AD683C}"/>
          </ac:spMkLst>
        </pc:spChg>
        <pc:spChg chg="add mod">
          <ac:chgData name="魏 星达" userId="ca17b13798aa44f7" providerId="LiveId" clId="{D8B5E3FB-3C5E-744C-8B7A-0B9AC8CAAA61}" dt="2021-11-12T09:13:52.345" v="11389" actId="1076"/>
          <ac:spMkLst>
            <pc:docMk/>
            <pc:sldMk cId="319817126" sldId="2891"/>
            <ac:spMk id="10" creationId="{0E1ECC2A-9CD4-F240-A2CF-0D4B4C1CBAE3}"/>
          </ac:spMkLst>
        </pc:spChg>
        <pc:spChg chg="add mod">
          <ac:chgData name="魏 星达" userId="ca17b13798aa44f7" providerId="LiveId" clId="{D8B5E3FB-3C5E-744C-8B7A-0B9AC8CAAA61}" dt="2021-11-12T09:13:50.994" v="11388" actId="1076"/>
          <ac:spMkLst>
            <pc:docMk/>
            <pc:sldMk cId="319817126" sldId="2891"/>
            <ac:spMk id="11" creationId="{A2A71445-B219-C94C-A282-19DAC0F1B871}"/>
          </ac:spMkLst>
        </pc:spChg>
        <pc:spChg chg="add mod">
          <ac:chgData name="魏 星达" userId="ca17b13798aa44f7" providerId="LiveId" clId="{D8B5E3FB-3C5E-744C-8B7A-0B9AC8CAAA61}" dt="2021-11-12T09:16:29.779" v="11640" actId="1076"/>
          <ac:spMkLst>
            <pc:docMk/>
            <pc:sldMk cId="319817126" sldId="2891"/>
            <ac:spMk id="13" creationId="{FBD92608-41E6-104E-AA8C-5DA782EEB417}"/>
          </ac:spMkLst>
        </pc:spChg>
        <pc:picChg chg="add mod">
          <ac:chgData name="魏 星达" userId="ca17b13798aa44f7" providerId="LiveId" clId="{D8B5E3FB-3C5E-744C-8B7A-0B9AC8CAAA61}" dt="2021-11-12T09:13:01.596" v="11365" actId="1076"/>
          <ac:picMkLst>
            <pc:docMk/>
            <pc:sldMk cId="319817126" sldId="2891"/>
            <ac:picMk id="5" creationId="{A3F0D524-97F2-7541-9138-14199BDA22BB}"/>
          </ac:picMkLst>
        </pc:picChg>
        <pc:picChg chg="add mod">
          <ac:chgData name="魏 星达" userId="ca17b13798aa44f7" providerId="LiveId" clId="{D8B5E3FB-3C5E-744C-8B7A-0B9AC8CAAA61}" dt="2021-11-12T09:13:33.188" v="11371" actId="1076"/>
          <ac:picMkLst>
            <pc:docMk/>
            <pc:sldMk cId="319817126" sldId="2891"/>
            <ac:picMk id="9" creationId="{81D52D13-BD4F-E248-AC86-FCA9493F67C0}"/>
          </ac:picMkLst>
        </pc:picChg>
        <pc:picChg chg="add mod">
          <ac:chgData name="魏 星达" userId="ca17b13798aa44f7" providerId="LiveId" clId="{D8B5E3FB-3C5E-744C-8B7A-0B9AC8CAAA61}" dt="2021-11-12T09:14:01.044" v="11391" actId="1076"/>
          <ac:picMkLst>
            <pc:docMk/>
            <pc:sldMk cId="319817126" sldId="2891"/>
            <ac:picMk id="12" creationId="{8F544AF9-ECEF-B944-AF56-BF5B71F3CDE9}"/>
          </ac:picMkLst>
        </pc:picChg>
      </pc:sldChg>
      <pc:sldChg chg="addSp delSp modSp new mod modAnim">
        <pc:chgData name="魏 星达" userId="ca17b13798aa44f7" providerId="LiveId" clId="{D8B5E3FB-3C5E-744C-8B7A-0B9AC8CAAA61}" dt="2021-11-12T09:24:51.105" v="11864" actId="20577"/>
        <pc:sldMkLst>
          <pc:docMk/>
          <pc:sldMk cId="3021468628" sldId="2892"/>
        </pc:sldMkLst>
        <pc:spChg chg="mod">
          <ac:chgData name="魏 星达" userId="ca17b13798aa44f7" providerId="LiveId" clId="{D8B5E3FB-3C5E-744C-8B7A-0B9AC8CAAA61}" dt="2021-11-12T09:24:28.360" v="11833" actId="20577"/>
          <ac:spMkLst>
            <pc:docMk/>
            <pc:sldMk cId="3021468628" sldId="2892"/>
            <ac:spMk id="2" creationId="{B7DD6148-B43D-E947-AAE1-677CB8A0C00A}"/>
          </ac:spMkLst>
        </pc:spChg>
        <pc:spChg chg="mod">
          <ac:chgData name="魏 星达" userId="ca17b13798aa44f7" providerId="LiveId" clId="{D8B5E3FB-3C5E-744C-8B7A-0B9AC8CAAA61}" dt="2021-11-12T09:24:51.105" v="11864" actId="20577"/>
          <ac:spMkLst>
            <pc:docMk/>
            <pc:sldMk cId="3021468628" sldId="2892"/>
            <ac:spMk id="3" creationId="{BBB996DA-8499-4B40-8F1D-714281739005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6" creationId="{BAE407DC-9E94-A64D-95AD-29F91937FA02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8" creationId="{827A0BFA-05FB-F346-B80F-4CAAE6FCDAEA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9" creationId="{1774741F-CC28-094A-AA4A-9005DE598568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11" creationId="{1771C89E-6F1E-1244-A8DD-69B9E689793D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12" creationId="{F07E9893-E488-444D-A0BC-9D6251E1D766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3" creationId="{0900108B-6B47-3942-A7C7-7A8B114CFEC0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4" creationId="{CDA39160-9469-334D-B3C9-5D056E8D1BB2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5" creationId="{DE748576-3963-654F-A588-3C4271ED27C1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6" creationId="{651A74BF-28B0-B749-B636-B682993735E9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7" creationId="{823592C7-4119-234D-9562-9B45AECD90C5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8" creationId="{638567CF-CD30-B642-8D75-704E710814B7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9" creationId="{FF9C6359-2DA9-BD4F-BF25-0E0B164A22EE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0" creationId="{6A381162-B5D9-6C40-9445-F4003E6F015F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1" creationId="{99CAA6CC-229D-A94C-BCF8-623766802B67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2" creationId="{BCEF10B9-CFEF-3242-8629-4510037C779C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3" creationId="{5C0D056F-B981-E54C-982C-0A023CAF11E4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4" creationId="{8327DEA7-BBFC-F541-A542-D7BF10543F8F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5" creationId="{79694EA4-E9C1-F443-96EE-2FFAD172429F}"/>
          </ac:spMkLst>
        </pc:spChg>
        <pc:spChg chg="add del mod">
          <ac:chgData name="魏 星达" userId="ca17b13798aa44f7" providerId="LiveId" clId="{D8B5E3FB-3C5E-744C-8B7A-0B9AC8CAAA61}" dt="2021-11-12T09:17:29.907" v="11649"/>
          <ac:spMkLst>
            <pc:docMk/>
            <pc:sldMk cId="3021468628" sldId="2892"/>
            <ac:spMk id="27" creationId="{FD1302D4-B9D1-924F-9F8B-E2DC2C62D9FE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28" creationId="{A0A7E1CB-68D6-084D-AEDA-F07145ABBDF1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29" creationId="{6B15E4A9-3483-D845-8C94-FAC55F32EC27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0" creationId="{091B8BDF-F163-624D-AE91-443DDE69F0D2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1" creationId="{F12881DE-4109-7E4E-A1D1-C49B74217770}"/>
          </ac:spMkLst>
        </pc:spChg>
        <pc:spChg chg="add del mod">
          <ac:chgData name="魏 星达" userId="ca17b13798aa44f7" providerId="LiveId" clId="{D8B5E3FB-3C5E-744C-8B7A-0B9AC8CAAA61}" dt="2021-11-12T09:18:29.979" v="11658"/>
          <ac:spMkLst>
            <pc:docMk/>
            <pc:sldMk cId="3021468628" sldId="2892"/>
            <ac:spMk id="32" creationId="{B84983C0-2ACE-9F42-961B-E8C76382BA60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3" creationId="{E7F5C278-D232-2B41-A84A-C789D5FB7628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4" creationId="{22CF81D4-32B7-2843-8192-6B63C8607F8D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5" creationId="{09C34ADD-3438-6B42-A712-65A41CB93A28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6" creationId="{116218A4-542C-F442-AFB7-11952387E243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7" creationId="{CA1C1F8E-86A3-DF4D-B91D-1C783A60C82F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8" creationId="{CB511841-C32B-8444-9348-1CF10AC34F25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9" creationId="{5140B470-19C0-5241-BF8F-891C34F2C766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40" creationId="{6F18BBC8-EBAF-CB43-864D-92EAB34DAB1F}"/>
          </ac:spMkLst>
        </pc:spChg>
        <pc:picChg chg="add mod">
          <ac:chgData name="魏 星达" userId="ca17b13798aa44f7" providerId="LiveId" clId="{D8B5E3FB-3C5E-744C-8B7A-0B9AC8CAAA61}" dt="2021-11-12T09:23:48.742" v="11825" actId="1076"/>
          <ac:picMkLst>
            <pc:docMk/>
            <pc:sldMk cId="3021468628" sldId="2892"/>
            <ac:picMk id="5" creationId="{0BF8BD01-839F-C74C-8F37-F52B22381E25}"/>
          </ac:picMkLst>
        </pc:picChg>
        <pc:picChg chg="add mod">
          <ac:chgData name="魏 星达" userId="ca17b13798aa44f7" providerId="LiveId" clId="{D8B5E3FB-3C5E-744C-8B7A-0B9AC8CAAA61}" dt="2021-11-12T09:23:42.824" v="11823" actId="1036"/>
          <ac:picMkLst>
            <pc:docMk/>
            <pc:sldMk cId="3021468628" sldId="2892"/>
            <ac:picMk id="7" creationId="{183F12F2-1BFF-2640-B873-9AEFEDC44A29}"/>
          </ac:picMkLst>
        </pc:picChg>
        <pc:picChg chg="add mod">
          <ac:chgData name="魏 星达" userId="ca17b13798aa44f7" providerId="LiveId" clId="{D8B5E3FB-3C5E-744C-8B7A-0B9AC8CAAA61}" dt="2021-11-12T09:23:42.824" v="11823" actId="1036"/>
          <ac:picMkLst>
            <pc:docMk/>
            <pc:sldMk cId="3021468628" sldId="2892"/>
            <ac:picMk id="10" creationId="{EB8AE7BF-D087-E64A-86FE-F45869B0AA00}"/>
          </ac:picMkLst>
        </pc:picChg>
        <pc:picChg chg="add mod">
          <ac:chgData name="魏 星达" userId="ca17b13798aa44f7" providerId="LiveId" clId="{D8B5E3FB-3C5E-744C-8B7A-0B9AC8CAAA61}" dt="2021-11-12T09:23:42.824" v="11823" actId="1036"/>
          <ac:picMkLst>
            <pc:docMk/>
            <pc:sldMk cId="3021468628" sldId="2892"/>
            <ac:picMk id="26" creationId="{56CD041D-6377-E14D-BB36-F8371F13745F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2025/11/28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2025/11/28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54351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58066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minimize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load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root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94531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63379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3256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42774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B4F6E6F5-5835-8446-AED3-D79D58AD59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C5DDC72-24A6-914B-BC07-4BC853EA3881}" type="slidenum">
              <a:rPr lang="en-US" altLang="zh-CN" sz="1300" b="0">
                <a:latin typeface="Times New Roman" panose="02020603050405020304" pitchFamily="18" charset="0"/>
              </a:rPr>
              <a:pPr eaLnBrk="1" hangingPunct="1"/>
              <a:t>41</a:t>
            </a:fld>
            <a:endParaRPr lang="en-US" altLang="zh-CN" sz="1300" b="0">
              <a:latin typeface="Times New Roman" panose="02020603050405020304" pitchFamily="18" charset="0"/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4F039799-A044-3F45-A312-83395FF898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2038D8BA-4D9C-2042-B65B-43095D1561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FE85A2BF-AA99-D241-9057-66C73FC5B91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1D85448-B993-BF47-A4EB-2768BE487AB6}" type="slidenum">
              <a:rPr lang="en-US" altLang="zh-CN" sz="1300" b="0">
                <a:latin typeface="Times New Roman" panose="02020603050405020304" pitchFamily="18" charset="0"/>
              </a:rPr>
              <a:pPr eaLnBrk="1" hangingPunct="1"/>
              <a:t>42</a:t>
            </a:fld>
            <a:endParaRPr lang="en-US" altLang="zh-CN" sz="1300" b="0">
              <a:latin typeface="Times New Roman" panose="02020603050405020304" pitchFamily="18" charset="0"/>
            </a:endParaRPr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78891C7F-46F3-9649-B9EC-D8B027045B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4B7A9E49-A2C1-954A-967F-57044193E5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8A80B7DF-F828-8846-8468-384535D694A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3A5738F-F23C-944C-A3C1-45F04E0A168D}" type="slidenum">
              <a:rPr lang="en-US" altLang="zh-CN" sz="1300" b="0">
                <a:latin typeface="Times New Roman" panose="02020603050405020304" pitchFamily="18" charset="0"/>
              </a:rPr>
              <a:pPr eaLnBrk="1" hangingPunct="1"/>
              <a:t>44</a:t>
            </a:fld>
            <a:endParaRPr lang="en-US" altLang="zh-CN" sz="1300" b="0">
              <a:latin typeface="Times New Roman" panose="02020603050405020304" pitchFamily="18" charset="0"/>
            </a:endParaRPr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31578C38-6A73-CB4D-91C8-31607249692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CE1E2574-040E-974B-8695-DDD96F7A66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08243ABC-0987-5941-A03B-554501EA84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E705657-BE0C-F048-8915-275F1D48C388}" type="slidenum">
              <a:rPr lang="en-US" altLang="zh-CN" sz="1300" b="0">
                <a:latin typeface="Times New Roman" panose="02020603050405020304" pitchFamily="18" charset="0"/>
              </a:rPr>
              <a:pPr eaLnBrk="1" hangingPunct="1"/>
              <a:t>45</a:t>
            </a:fld>
            <a:endParaRPr lang="en-US" altLang="zh-CN" sz="1300" b="0">
              <a:latin typeface="Times New Roman" panose="02020603050405020304" pitchFamily="18" charset="0"/>
            </a:endParaRPr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50BAD48D-D968-164B-A8A8-D798A1A57D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FA8A58D7-EA52-AA42-9B23-531C8A1C97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B29EC1C9-BF7F-5D4D-B618-32B0C1FB7B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C3527D0-4620-3E4A-A3C2-1CB60E4AD65B}" type="slidenum">
              <a:rPr lang="en-US" altLang="zh-CN" sz="1300" b="0">
                <a:latin typeface="Times New Roman" panose="02020603050405020304" pitchFamily="18" charset="0"/>
              </a:rPr>
              <a:pPr eaLnBrk="1" hangingPunct="1"/>
              <a:t>46</a:t>
            </a:fld>
            <a:endParaRPr lang="en-US" altLang="zh-CN" sz="1300" b="0">
              <a:latin typeface="Times New Roman" panose="02020603050405020304" pitchFamily="18" charset="0"/>
            </a:endParaRPr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A7E4362A-DDA3-014E-BC9D-35B158C4EEE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AAD87C44-AD2D-0B4D-A10B-8A12452922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D799FCD8-7FED-A245-819A-84E97B4101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AB5B44B-6F0C-6C4C-8D97-677B227A0AE4}" type="slidenum">
              <a:rPr lang="en-US" altLang="zh-CN" sz="1300" b="0">
                <a:latin typeface="Times New Roman" panose="02020603050405020304" pitchFamily="18" charset="0"/>
              </a:rPr>
              <a:pPr eaLnBrk="1" hangingPunct="1"/>
              <a:t>47</a:t>
            </a:fld>
            <a:endParaRPr lang="en-US" altLang="zh-CN" sz="1300" b="0">
              <a:latin typeface="Times New Roman" panose="02020603050405020304" pitchFamily="18" charset="0"/>
            </a:endParaRPr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7FDBE408-055A-7A4C-B11B-44AE9CF5A3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37DD94E9-D301-4446-9311-2464548EC9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A5B27685-3AFF-2C44-93C4-46EDBBD07F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5C210D7-8EAD-DE4B-9A38-7DE6D7FFDE2D}" type="slidenum">
              <a:rPr lang="en-US" altLang="zh-CN" sz="1300" b="0">
                <a:latin typeface="Times New Roman" panose="02020603050405020304" pitchFamily="18" charset="0"/>
              </a:rPr>
              <a:pPr eaLnBrk="1" hangingPunct="1"/>
              <a:t>48</a:t>
            </a:fld>
            <a:endParaRPr lang="en-US" altLang="zh-CN" sz="1300" b="0">
              <a:latin typeface="Times New Roman" panose="02020603050405020304" pitchFamily="18" charset="0"/>
            </a:endParaRPr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9F4D17AC-B3C2-3A47-8C11-A9D4968500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72BC6AB8-A60A-A346-B79C-5348CD8E9C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2EA6E14B-84AA-F949-A098-0DAAD69EDA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F2E7889-153D-6046-B358-41891FB68BF3}" type="slidenum">
              <a:rPr lang="en-US" altLang="zh-CN" sz="1300" b="0">
                <a:latin typeface="Times New Roman" panose="02020603050405020304" pitchFamily="18" charset="0"/>
              </a:rPr>
              <a:pPr eaLnBrk="1" hangingPunct="1"/>
              <a:t>49</a:t>
            </a:fld>
            <a:endParaRPr lang="en-US" altLang="zh-CN" sz="1300" b="0">
              <a:latin typeface="Times New Roman" panose="02020603050405020304" pitchFamily="18" charset="0"/>
            </a:endParaRPr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D701C722-52ED-D54F-91B7-6A936B4F39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11A73BF4-1531-D345-9717-17F37A6B3C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73EE8CCC-9DE6-AA48-9A51-3F7D480F72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4FB40F2-56E9-A84C-BC62-BEFE788C54F7}" type="slidenum">
              <a:rPr lang="en-US" altLang="zh-CN" sz="1300" b="0">
                <a:latin typeface="Times New Roman" panose="02020603050405020304" pitchFamily="18" charset="0"/>
              </a:rPr>
              <a:pPr eaLnBrk="1" hangingPunct="1"/>
              <a:t>50</a:t>
            </a:fld>
            <a:endParaRPr lang="en-US" altLang="zh-CN" sz="1300" b="0">
              <a:latin typeface="Times New Roman" panose="02020603050405020304" pitchFamily="18" charset="0"/>
            </a:endParaRPr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46B429B8-FED9-864D-B6A3-9A925FF0BD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F15D3895-4C8B-7348-8EEA-C4C3E29FE7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92F2C449-23D0-984E-ADF8-E57FA7DFBA0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3954369-30F9-EA4F-8528-B7A01D5A0150}" type="slidenum">
              <a:rPr lang="en-US" altLang="zh-CN" sz="1300" b="0">
                <a:latin typeface="Times New Roman" panose="02020603050405020304" pitchFamily="18" charset="0"/>
              </a:rPr>
              <a:pPr eaLnBrk="1" hangingPunct="1"/>
              <a:t>51</a:t>
            </a:fld>
            <a:endParaRPr lang="en-US" altLang="zh-CN" sz="1300" b="0">
              <a:latin typeface="Times New Roman" panose="02020603050405020304" pitchFamily="18" charset="0"/>
            </a:endParaRPr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E0B13402-014B-5A49-A23B-3B4C464D4EE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E1FA82FE-DDC0-804D-8CD7-8F037CB47B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5B8B3F-0F45-4AAD-B4A8-B1F7D58CB49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5598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>
              <a:lnSpc>
                <a:spcPct val="120000"/>
              </a:lnSpc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81025" indent="-225425">
              <a:lnSpc>
                <a:spcPct val="120000"/>
              </a:lnSpc>
              <a:tabLst/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</p:spPr>
        <p:txBody>
          <a:bodyPr/>
          <a:lstStyle>
            <a:lvl1pPr>
              <a:defRPr sz="2333"/>
            </a:lvl1pPr>
            <a:lvl2pPr>
              <a:defRPr sz="2000"/>
            </a:lvl2pPr>
            <a:lvl3pPr>
              <a:defRPr sz="1667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</p:spPr>
        <p:txBody>
          <a:bodyPr/>
          <a:lstStyle>
            <a:lvl1pPr>
              <a:defRPr sz="2333"/>
            </a:lvl1pPr>
            <a:lvl2pPr>
              <a:defRPr sz="2000"/>
            </a:lvl2pPr>
            <a:lvl3pPr>
              <a:defRPr sz="1667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3D1E280-35B4-8944-BA39-ED3634546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62C7B7-2D14-F44B-8D40-DE24D78A36FA}" type="datetime1">
              <a:rPr lang="en-US" altLang="zh-CN"/>
              <a:pPr/>
              <a:t>11/28/25</a:t>
            </a:fld>
            <a:endParaRPr lang="en-US" altLang="zh-CN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4723E1B-1ADD-5F45-BD79-D0932EE13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C818DD4-1C2E-DA4B-833D-B231FFE93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0833A8-DD38-9C42-BA4E-5352862B030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07598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226DD265-F056-6D49-AFBC-D8C6403A8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662B19-828C-AE45-AAB3-F9122B4828A4}" type="datetime1">
              <a:rPr lang="en-US" altLang="zh-CN"/>
              <a:pPr/>
              <a:t>11/28/25</a:t>
            </a:fld>
            <a:endParaRPr lang="en-US" altLang="zh-CN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FCEF53A-7AB8-1F4A-B317-02656C4F7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F5BCEB3-D2C9-EB45-A52D-7575D242C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C25B3A-250A-B846-B0F7-346AE111B78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39440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48" y="1492992"/>
            <a:ext cx="9112952" cy="1580532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200" b="0" dirty="0">
                <a:latin typeface="+mn-lt"/>
              </a:rPr>
              <a:t>DNS</a:t>
            </a:r>
            <a:r>
              <a:rPr kumimoji="1" lang="zh-CN" altLang="en-US" sz="3200" b="0" dirty="0">
                <a:latin typeface="+mn-lt"/>
              </a:rPr>
              <a:t> </a:t>
            </a:r>
            <a:r>
              <a:rPr kumimoji="1" lang="en-US" altLang="zh-CN" sz="3200" b="0" dirty="0">
                <a:latin typeface="+mn-lt"/>
              </a:rPr>
              <a:t>&amp;</a:t>
            </a:r>
            <a:r>
              <a:rPr kumimoji="1" lang="zh-CN" altLang="en-US" sz="3200" b="0" dirty="0">
                <a:latin typeface="+mn-lt"/>
              </a:rPr>
              <a:t> </a:t>
            </a:r>
            <a:r>
              <a:rPr kumimoji="1" lang="en-US" altLang="zh-CN" sz="3200" b="0" dirty="0">
                <a:latin typeface="+mn-lt"/>
              </a:rPr>
              <a:t>Naming</a:t>
            </a:r>
            <a:r>
              <a:rPr kumimoji="1" lang="zh-CN" altLang="en-US" sz="3200" b="0" dirty="0">
                <a:latin typeface="+mn-lt"/>
              </a:rPr>
              <a:t> </a:t>
            </a:r>
            <a:r>
              <a:rPr kumimoji="1" lang="en-US" altLang="zh-CN" sz="3200" b="0" dirty="0">
                <a:latin typeface="+mn-lt"/>
              </a:rPr>
              <a:t>Scheme</a:t>
            </a:r>
            <a:endParaRPr kumimoji="1" lang="zh-CN" altLang="en-US" sz="3200" b="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SE3331-1 (2025 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副标题 5">
            <a:extLst>
              <a:ext uri="{FF2B5EF4-FFF2-40B4-BE49-F238E27FC236}">
                <a16:creationId xmlns:a16="http://schemas.microsoft.com/office/drawing/2014/main" id="{B6099FE4-63D1-FF4F-9D92-DDDE3165CCF5}"/>
              </a:ext>
            </a:extLst>
          </p:cNvPr>
          <p:cNvSpPr txBox="1">
            <a:spLocks/>
          </p:cNvSpPr>
          <p:nvPr/>
        </p:nvSpPr>
        <p:spPr>
          <a:xfrm>
            <a:off x="-6647" y="5210411"/>
            <a:ext cx="8224524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</a:pP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rgbClr val="BD374B"/>
                </a:solidFill>
              </a:rPr>
              <a:t>The Design of DNS</a:t>
            </a:r>
          </a:p>
          <a:p>
            <a:pPr algn="ctr">
              <a:lnSpc>
                <a:spcPct val="150000"/>
              </a:lnSpc>
            </a:pPr>
            <a:r>
              <a:rPr kumimoji="1" lang="en-US" altLang="zh-CN" sz="2000" b="0" dirty="0">
                <a:solidFill>
                  <a:srgbClr val="BD374B"/>
                </a:solidFill>
              </a:rPr>
              <a:t>Domain Name Service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04780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DNS: Binding IP and Domain Name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>
                <a:solidFill>
                  <a:srgbClr val="0096FF"/>
                </a:solidFill>
                <a:latin typeface="+mn-lt"/>
              </a:rPr>
              <a:t>Names</a:t>
            </a:r>
            <a:r>
              <a:rPr lang="en-US" altLang="zh-CN" dirty="0">
                <a:latin typeface="+mn-lt"/>
              </a:rPr>
              <a:t>: hostname strings</a:t>
            </a:r>
          </a:p>
          <a:p>
            <a:pPr lvl="1"/>
            <a:r>
              <a:rPr lang="en-US" altLang="zh-CN" dirty="0">
                <a:latin typeface="+mn-lt"/>
              </a:rPr>
              <a:t>E.g., </a:t>
            </a:r>
            <a:r>
              <a:rPr lang="en-US" altLang="zh-CN" u="sng" dirty="0" err="1">
                <a:latin typeface="+mn-lt"/>
              </a:rPr>
              <a:t>www.sjtu.edu.cn</a:t>
            </a:r>
            <a:endParaRPr lang="en-US" altLang="zh-CN" u="sng" dirty="0">
              <a:latin typeface="+mn-lt"/>
            </a:endParaRPr>
          </a:p>
          <a:p>
            <a:r>
              <a:rPr lang="en-US" altLang="zh-CN" dirty="0">
                <a:solidFill>
                  <a:srgbClr val="0096FF"/>
                </a:solidFill>
                <a:latin typeface="+mn-lt"/>
              </a:rPr>
              <a:t>Values</a:t>
            </a:r>
            <a:r>
              <a:rPr lang="en-US" altLang="zh-CN" dirty="0">
                <a:latin typeface="+mn-lt"/>
              </a:rPr>
              <a:t>: IP addresses</a:t>
            </a:r>
          </a:p>
          <a:p>
            <a:pPr lvl="1"/>
            <a:r>
              <a:rPr lang="en-US" altLang="zh-CN" dirty="0">
                <a:latin typeface="+mn-lt"/>
              </a:rPr>
              <a:t>E.g., 202.120.2.119</a:t>
            </a:r>
          </a:p>
          <a:p>
            <a:r>
              <a:rPr lang="en-US" altLang="zh-CN" dirty="0">
                <a:solidFill>
                  <a:srgbClr val="0096FF"/>
                </a:solidFill>
                <a:latin typeface="+mn-lt"/>
              </a:rPr>
              <a:t>Look-up</a:t>
            </a:r>
            <a:r>
              <a:rPr lang="en-US" altLang="zh-CN" dirty="0">
                <a:latin typeface="+mn-lt"/>
              </a:rPr>
              <a:t> </a:t>
            </a:r>
            <a:r>
              <a:rPr lang="en-US" altLang="zh-CN" dirty="0">
                <a:solidFill>
                  <a:srgbClr val="0096FF"/>
                </a:solidFill>
                <a:latin typeface="+mn-lt"/>
              </a:rPr>
              <a:t>algorithm</a:t>
            </a:r>
          </a:p>
          <a:p>
            <a:pPr lvl="1"/>
            <a:r>
              <a:rPr lang="en-US" altLang="zh-CN" dirty="0">
                <a:latin typeface="+mn-lt"/>
              </a:rPr>
              <a:t>Resolves a hostname to an IP address so that your machine knows where to send packets</a:t>
            </a:r>
            <a:endParaRPr lang="zh-CN" altLang="en-US" dirty="0">
              <a:latin typeface="+mn-lt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4777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IP Address as a Type of Name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/>
              <a:t>An IP address itself is a type of name</a:t>
            </a:r>
          </a:p>
          <a:p>
            <a:pPr lvl="1"/>
            <a:r>
              <a:rPr lang="en-US" altLang="zh-CN" dirty="0"/>
              <a:t>A structured name that is used to locate an object</a:t>
            </a:r>
          </a:p>
          <a:p>
            <a:pPr lvl="1"/>
            <a:r>
              <a:rPr lang="en-US" altLang="zh-CN" dirty="0"/>
              <a:t>Use IP address to identify the server</a:t>
            </a:r>
          </a:p>
          <a:p>
            <a:pPr lvl="2"/>
            <a:r>
              <a:rPr lang="en-US" altLang="zh-CN" sz="1600" dirty="0"/>
              <a:t>Recall your labs in ICS on socket</a:t>
            </a:r>
          </a:p>
          <a:p>
            <a:pPr lvl="1"/>
            <a:r>
              <a:rPr lang="en-US" altLang="zh-CN" dirty="0"/>
              <a:t>On Internet</a:t>
            </a:r>
          </a:p>
          <a:p>
            <a:pPr lvl="2"/>
            <a:r>
              <a:rPr lang="en-US" altLang="zh-CN" sz="1600" dirty="0"/>
              <a:t>The router will know where to send a packet with destination IP</a:t>
            </a:r>
          </a:p>
          <a:p>
            <a:r>
              <a:rPr lang="en-US" altLang="zh-CN" dirty="0"/>
              <a:t>Hostname has </a:t>
            </a:r>
            <a:r>
              <a:rPr lang="en-US" altLang="zh-CN" dirty="0">
                <a:solidFill>
                  <a:srgbClr val="C00000"/>
                </a:solidFill>
              </a:rPr>
              <a:t>no</a:t>
            </a:r>
            <a:r>
              <a:rPr lang="en-US" altLang="zh-CN" dirty="0"/>
              <a:t> such semantic</a:t>
            </a:r>
          </a:p>
          <a:p>
            <a:pPr lvl="1"/>
            <a:r>
              <a:rPr lang="en-US" altLang="zh-CN" dirty="0"/>
              <a:t>A router does not know how to send a packet to "</a:t>
            </a:r>
            <a:r>
              <a:rPr lang="en-US" altLang="zh-CN" u="sng" dirty="0" err="1"/>
              <a:t>baidu.com</a:t>
            </a:r>
            <a:r>
              <a:rPr lang="en-US" altLang="zh-CN" dirty="0"/>
              <a:t>"</a:t>
            </a:r>
            <a:endParaRPr lang="zh-CN" altLang="en-US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2853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Why Not Just Using IP Address?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/>
              <a:t>IPs are structured in a particular way for routing</a:t>
            </a:r>
          </a:p>
          <a:p>
            <a:pPr lvl="1"/>
            <a:r>
              <a:rPr lang="en-US" altLang="zh-CN" dirty="0"/>
              <a:t>You cannot choose your IP address as you wish</a:t>
            </a:r>
          </a:p>
          <a:p>
            <a:pPr lvl="2"/>
            <a:r>
              <a:rPr lang="en-US" altLang="zh-CN" sz="1600" dirty="0">
                <a:solidFill>
                  <a:srgbClr val="0096FF"/>
                </a:solidFill>
              </a:rPr>
              <a:t>Note: usually an address cannot be picked</a:t>
            </a:r>
          </a:p>
          <a:p>
            <a:pPr lvl="1"/>
            <a:r>
              <a:rPr lang="en-US" altLang="zh-CN" dirty="0"/>
              <a:t>While you can choose your host names</a:t>
            </a:r>
          </a:p>
          <a:p>
            <a:r>
              <a:rPr lang="en-US" altLang="zh-CN" dirty="0"/>
              <a:t>IPs are not</a:t>
            </a:r>
            <a:r>
              <a:rPr lang="zh-CN" altLang="en-US" dirty="0"/>
              <a:t> </a:t>
            </a:r>
            <a:r>
              <a:rPr lang="en-US" altLang="zh-CN" dirty="0"/>
              <a:t>user-friendly</a:t>
            </a:r>
            <a:r>
              <a:rPr lang="zh-CN" altLang="en-US" dirty="0"/>
              <a:t> </a:t>
            </a:r>
            <a:r>
              <a:rPr lang="en-US" altLang="zh-CN" dirty="0"/>
              <a:t>enough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4239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Questions on DNS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04456"/>
          </a:xfrm>
        </p:spPr>
        <p:txBody>
          <a:bodyPr>
            <a:norm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Q: </a:t>
            </a:r>
            <a:r>
              <a:rPr lang="en-US" altLang="zh-CN" dirty="0">
                <a:solidFill>
                  <a:srgbClr val="C00000"/>
                </a:solidFill>
              </a:rPr>
              <a:t>Can a name have multiple values (IP addresses)?</a:t>
            </a:r>
          </a:p>
          <a:p>
            <a:pPr lvl="1"/>
            <a:r>
              <a:rPr lang="en-US" altLang="zh-CN" dirty="0"/>
              <a:t>Yes.</a:t>
            </a:r>
            <a:r>
              <a:rPr lang="zh-CN" altLang="en-US" dirty="0"/>
              <a:t> </a:t>
            </a:r>
            <a:r>
              <a:rPr lang="en-US" altLang="zh-CN" dirty="0"/>
              <a:t>This allows a web server to balance its load over multiple machines</a:t>
            </a:r>
          </a:p>
          <a:p>
            <a:pPr lvl="1"/>
            <a:r>
              <a:rPr lang="en-US" altLang="zh-CN" dirty="0"/>
              <a:t>Also allows a client to choice a nearest IP to access</a:t>
            </a:r>
          </a:p>
          <a:p>
            <a:r>
              <a:rPr lang="en-US" altLang="zh-CN" b="1" dirty="0">
                <a:solidFill>
                  <a:srgbClr val="C00000"/>
                </a:solidFill>
              </a:rPr>
              <a:t>Q: </a:t>
            </a:r>
            <a:r>
              <a:rPr lang="en-US" altLang="zh-CN" dirty="0">
                <a:solidFill>
                  <a:srgbClr val="C00000"/>
                </a:solidFill>
              </a:rPr>
              <a:t>Can a single value have multiple names?</a:t>
            </a:r>
          </a:p>
          <a:p>
            <a:pPr lvl="1"/>
            <a:r>
              <a:rPr lang="en-US" altLang="zh-CN" dirty="0"/>
              <a:t>Yes.</a:t>
            </a:r>
            <a:r>
              <a:rPr lang="zh-CN" altLang="en-US" dirty="0"/>
              <a:t> </a:t>
            </a:r>
            <a:r>
              <a:rPr lang="en-US" altLang="zh-CN" dirty="0"/>
              <a:t>This allows server consolidation</a:t>
            </a:r>
          </a:p>
          <a:p>
            <a:r>
              <a:rPr lang="en-US" altLang="zh-CN" dirty="0">
                <a:solidFill>
                  <a:srgbClr val="C00000"/>
                </a:solidFill>
              </a:rPr>
              <a:t>Q: Can the value corresponding to a name change?</a:t>
            </a:r>
          </a:p>
          <a:p>
            <a:pPr lvl="1"/>
            <a:r>
              <a:rPr lang="en-US" altLang="zh-CN" dirty="0"/>
              <a:t>Yes. This allows to change the physical machine (with different IP) that stores the data without changing the hostname</a:t>
            </a:r>
          </a:p>
          <a:p>
            <a:pPr lvl="1"/>
            <a:r>
              <a:rPr lang="en-US" altLang="zh-CN" dirty="0"/>
              <a:t>Such changing is hidden to clients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88D5F90-87EA-D44E-B055-058D1B052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1766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Look-up Algorithm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At first, each machine kept a "</a:t>
            </a:r>
            <a:r>
              <a:rPr lang="en-US" altLang="zh-CN" dirty="0" err="1">
                <a:solidFill>
                  <a:srgbClr val="0096FF"/>
                </a:solidFill>
              </a:rPr>
              <a:t>hosts.txt</a:t>
            </a:r>
            <a:r>
              <a:rPr lang="en-US" altLang="zh-CN" dirty="0"/>
              <a:t>" for address binding</a:t>
            </a:r>
          </a:p>
          <a:p>
            <a:pPr lvl="1"/>
            <a:r>
              <a:rPr lang="en-US" altLang="zh-CN" dirty="0"/>
              <a:t>E.g., "</a:t>
            </a:r>
            <a:r>
              <a:rPr lang="en-US" altLang="zh-CN" dirty="0">
                <a:solidFill>
                  <a:srgbClr val="0096FF"/>
                </a:solidFill>
              </a:rPr>
              <a:t>r900 202.120.224.83</a:t>
            </a:r>
            <a:r>
              <a:rPr lang="en-US" altLang="zh-CN" dirty="0"/>
              <a:t>"</a:t>
            </a:r>
          </a:p>
          <a:p>
            <a:pPr lvl="1"/>
            <a:r>
              <a:rPr lang="en-US" altLang="zh-CN" dirty="0"/>
              <a:t>Using table look-up to resolve the binding</a:t>
            </a:r>
          </a:p>
          <a:p>
            <a:pPr lvl="1"/>
            <a:r>
              <a:rPr lang="en-US" altLang="zh-CN" dirty="0"/>
              <a:t>This method </a:t>
            </a:r>
            <a:r>
              <a:rPr lang="en-US" altLang="zh-CN" dirty="0">
                <a:solidFill>
                  <a:srgbClr val="C00000"/>
                </a:solidFill>
              </a:rPr>
              <a:t>cannot scale </a:t>
            </a:r>
            <a:r>
              <a:rPr lang="en-US" altLang="zh-CN" dirty="0"/>
              <a:t>in Internet</a:t>
            </a:r>
          </a:p>
          <a:p>
            <a:r>
              <a:rPr lang="en-US" altLang="zh-CN" dirty="0"/>
              <a:t>1984, four Berkeley students wrote </a:t>
            </a:r>
            <a:r>
              <a:rPr lang="en-US" altLang="zh-CN" b="1" dirty="0">
                <a:solidFill>
                  <a:srgbClr val="0096FF"/>
                </a:solidFill>
              </a:rPr>
              <a:t>BIND</a:t>
            </a:r>
          </a:p>
          <a:p>
            <a:pPr lvl="1"/>
            <a:r>
              <a:rPr lang="en-US" altLang="zh-CN" b="1" dirty="0">
                <a:solidFill>
                  <a:srgbClr val="0096FF"/>
                </a:solidFill>
              </a:rPr>
              <a:t>B</a:t>
            </a:r>
            <a:r>
              <a:rPr lang="en-US" altLang="zh-CN" dirty="0"/>
              <a:t>erkeley </a:t>
            </a:r>
            <a:r>
              <a:rPr lang="en-US" altLang="zh-CN" b="1" dirty="0">
                <a:solidFill>
                  <a:srgbClr val="0096FF"/>
                </a:solidFill>
              </a:rPr>
              <a:t>I</a:t>
            </a:r>
            <a:r>
              <a:rPr lang="en-US" altLang="zh-CN" dirty="0"/>
              <a:t>nternet </a:t>
            </a:r>
            <a:r>
              <a:rPr lang="en-US" altLang="zh-CN" b="1" dirty="0">
                <a:solidFill>
                  <a:srgbClr val="0096FF"/>
                </a:solidFill>
              </a:rPr>
              <a:t>N</a:t>
            </a:r>
            <a:r>
              <a:rPr lang="en-US" altLang="zh-CN" dirty="0"/>
              <a:t>ame </a:t>
            </a:r>
            <a:r>
              <a:rPr lang="en-US" altLang="zh-CN" b="1" dirty="0">
                <a:solidFill>
                  <a:srgbClr val="0096FF"/>
                </a:solidFill>
              </a:rPr>
              <a:t>D</a:t>
            </a:r>
            <a:r>
              <a:rPr lang="en-US" altLang="zh-CN" dirty="0"/>
              <a:t>omain</a:t>
            </a:r>
          </a:p>
          <a:p>
            <a:pPr lvl="1"/>
            <a:r>
              <a:rPr lang="en-US" altLang="zh-CN" dirty="0"/>
              <a:t>Still the dominant DNS software in use</a:t>
            </a:r>
          </a:p>
          <a:p>
            <a:endParaRPr lang="zh-CN" altLang="en-US" sz="2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A7B69CA-1073-DE4D-8FF2-00D2581E8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30041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Distributing Responsibility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The binding</a:t>
            </a:r>
          </a:p>
          <a:p>
            <a:pPr lvl="1"/>
            <a:r>
              <a:rPr lang="en-US" altLang="zh-CN" dirty="0"/>
              <a:t>Too large to be stored on a single machine</a:t>
            </a:r>
          </a:p>
          <a:p>
            <a:pPr lvl="1"/>
            <a:r>
              <a:rPr lang="en-US" altLang="zh-CN" dirty="0"/>
              <a:t>Thus, the data are stored on many machines</a:t>
            </a:r>
          </a:p>
          <a:p>
            <a:pPr lvl="2"/>
            <a:r>
              <a:rPr lang="en-US" altLang="zh-CN" sz="1600" dirty="0"/>
              <a:t>As known as "</a:t>
            </a:r>
            <a:r>
              <a:rPr lang="en-US" altLang="zh-CN" sz="1600" b="1" dirty="0">
                <a:solidFill>
                  <a:srgbClr val="0096FF"/>
                </a:solidFill>
              </a:rPr>
              <a:t>name servers</a:t>
            </a:r>
            <a:r>
              <a:rPr lang="en-US" altLang="zh-CN" sz="1600" dirty="0"/>
              <a:t>"</a:t>
            </a:r>
          </a:p>
          <a:p>
            <a:r>
              <a:rPr lang="en-US" altLang="zh-CN" dirty="0"/>
              <a:t>How to know which name server has a particular binding?</a:t>
            </a:r>
          </a:p>
          <a:p>
            <a:pPr lvl="1"/>
            <a:r>
              <a:rPr lang="en-US" altLang="zh-CN" dirty="0"/>
              <a:t>Solution: structure the hostname</a:t>
            </a:r>
          </a:p>
          <a:p>
            <a:pPr lvl="1"/>
            <a:r>
              <a:rPr lang="en-US" altLang="zh-CN" dirty="0"/>
              <a:t>Names have a hierarchy, e.g., </a:t>
            </a:r>
            <a:r>
              <a:rPr lang="en-US" altLang="zh-CN" i="1" dirty="0">
                <a:solidFill>
                  <a:srgbClr val="0096FF"/>
                </a:solidFill>
              </a:rPr>
              <a:t>com</a:t>
            </a:r>
            <a:r>
              <a:rPr lang="en-US" altLang="zh-CN" dirty="0"/>
              <a:t>, </a:t>
            </a:r>
            <a:r>
              <a:rPr lang="en-US" altLang="zh-CN" i="1" dirty="0">
                <a:solidFill>
                  <a:srgbClr val="0096FF"/>
                </a:solidFill>
              </a:rPr>
              <a:t>net</a:t>
            </a:r>
            <a:r>
              <a:rPr lang="en-US" altLang="zh-CN" dirty="0"/>
              <a:t>, </a:t>
            </a:r>
            <a:r>
              <a:rPr lang="en-US" altLang="zh-CN" i="1" dirty="0" err="1">
                <a:solidFill>
                  <a:srgbClr val="0096FF"/>
                </a:solidFill>
              </a:rPr>
              <a:t>gov</a:t>
            </a:r>
            <a:r>
              <a:rPr lang="en-US" altLang="zh-CN" dirty="0"/>
              <a:t>, correspond to "</a:t>
            </a:r>
            <a:r>
              <a:rPr lang="en-US" altLang="zh-CN" b="1" dirty="0">
                <a:solidFill>
                  <a:srgbClr val="0096FF"/>
                </a:solidFill>
              </a:rPr>
              <a:t>zones</a:t>
            </a:r>
            <a:r>
              <a:rPr lang="en-US" altLang="zh-CN" dirty="0"/>
              <a:t>"</a:t>
            </a:r>
          </a:p>
          <a:p>
            <a:pPr lvl="1"/>
            <a:r>
              <a:rPr lang="en-US" altLang="zh-CN" dirty="0"/>
              <a:t>Zones are mapped to name servers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70D3ADE-1239-484A-BE1D-8B07FFFB6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66766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Name Servers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The root zone</a:t>
            </a:r>
          </a:p>
          <a:p>
            <a:pPr lvl="1"/>
            <a:r>
              <a:rPr lang="en-US" altLang="zh-CN" dirty="0"/>
              <a:t>Maintained by </a:t>
            </a:r>
            <a:r>
              <a:rPr lang="en-US" altLang="zh-CN" b="1" u="sng" dirty="0"/>
              <a:t>ICANN</a:t>
            </a:r>
            <a:r>
              <a:rPr lang="en-US" altLang="zh-CN" dirty="0"/>
              <a:t>, non-profit</a:t>
            </a:r>
          </a:p>
          <a:p>
            <a:r>
              <a:rPr lang="en-US" altLang="zh-CN" dirty="0"/>
              <a:t>The </a:t>
            </a:r>
            <a:r>
              <a:rPr lang="en-US" altLang="zh-CN" dirty="0">
                <a:solidFill>
                  <a:srgbClr val="0096FF"/>
                </a:solidFill>
              </a:rPr>
              <a:t>".com" </a:t>
            </a:r>
            <a:r>
              <a:rPr lang="en-US" altLang="zh-CN" dirty="0"/>
              <a:t>zone</a:t>
            </a:r>
          </a:p>
          <a:p>
            <a:pPr lvl="1"/>
            <a:r>
              <a:rPr lang="en-US" altLang="zh-CN" dirty="0"/>
              <a:t>Maintained by </a:t>
            </a:r>
            <a:r>
              <a:rPr lang="en-US" altLang="zh-CN" b="1" u="sng" dirty="0"/>
              <a:t>VeriSign</a:t>
            </a:r>
            <a:r>
              <a:rPr lang="en-US" altLang="zh-CN" dirty="0"/>
              <a:t>, add for money</a:t>
            </a:r>
          </a:p>
          <a:p>
            <a:r>
              <a:rPr lang="en-US" altLang="zh-CN" dirty="0"/>
              <a:t>The </a:t>
            </a:r>
            <a:r>
              <a:rPr lang="en-US" altLang="zh-CN" dirty="0">
                <a:solidFill>
                  <a:srgbClr val="0096FF"/>
                </a:solidFill>
              </a:rPr>
              <a:t>".</a:t>
            </a:r>
            <a:r>
              <a:rPr lang="en-US" altLang="zh-CN" dirty="0" err="1">
                <a:solidFill>
                  <a:srgbClr val="0096FF"/>
                </a:solidFill>
              </a:rPr>
              <a:t>sjtu.edu.cn</a:t>
            </a:r>
            <a:r>
              <a:rPr lang="en-US" altLang="zh-CN" dirty="0">
                <a:solidFill>
                  <a:srgbClr val="0096FF"/>
                </a:solidFill>
              </a:rPr>
              <a:t>" </a:t>
            </a:r>
            <a:r>
              <a:rPr lang="en-US" altLang="zh-CN" dirty="0"/>
              <a:t>zone</a:t>
            </a:r>
          </a:p>
          <a:p>
            <a:pPr lvl="1"/>
            <a:r>
              <a:rPr lang="en-US" altLang="zh-CN" dirty="0"/>
              <a:t>Maintained by </a:t>
            </a:r>
            <a:r>
              <a:rPr lang="en-US" altLang="zh-CN" b="1" u="sng" dirty="0"/>
              <a:t>SJTU</a:t>
            </a:r>
            <a:endParaRPr lang="zh-CN" altLang="en-US" b="1" u="sng" dirty="0"/>
          </a:p>
        </p:txBody>
      </p:sp>
      <p:pic>
        <p:nvPicPr>
          <p:cNvPr id="1034" name="Picture 10" descr="http://blogs-images.forbes.com/erikkain/files/2012/02/verisig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815" y="2608727"/>
            <a:ext cx="2040161" cy="1256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A4D50B6D-FC4C-BE49-9B04-412CA9448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20247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DNS Hierarchy (a partial view)</a:t>
            </a:r>
            <a:endParaRPr lang="zh-CN" altLang="en-US" dirty="0">
              <a:ea typeface="等线" panose="02010600030101010101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12EF469-7546-0C49-874A-C4E4130C44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129308"/>
            <a:ext cx="7950200" cy="4114800"/>
          </a:xfrm>
          <a:prstGeom prst="rect">
            <a:avLst/>
          </a:prstGeom>
        </p:spPr>
      </p:pic>
      <p:sp>
        <p:nvSpPr>
          <p:cNvPr id="43" name="灯片编号占位符 3">
            <a:extLst>
              <a:ext uri="{FF2B5EF4-FFF2-40B4-BE49-F238E27FC236}">
                <a16:creationId xmlns:a16="http://schemas.microsoft.com/office/drawing/2014/main" id="{CADA4870-683D-5147-9CD0-BDBCC52F8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25096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Basic DNS Look-up Algorithm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972271"/>
          </a:xfrm>
        </p:spPr>
        <p:txBody>
          <a:bodyPr>
            <a:normAutofit/>
          </a:bodyPr>
          <a:lstStyle/>
          <a:p>
            <a:r>
              <a:rPr lang="en-US" altLang="zh-CN" dirty="0"/>
              <a:t>Example: lookup IP of </a:t>
            </a:r>
            <a:r>
              <a:rPr lang="en-US" altLang="zh-CN" dirty="0">
                <a:solidFill>
                  <a:srgbClr val="0096FF"/>
                </a:solidFill>
              </a:rPr>
              <a:t>"</a:t>
            </a:r>
            <a:r>
              <a:rPr lang="en-US" altLang="zh-CN" dirty="0" err="1">
                <a:solidFill>
                  <a:srgbClr val="0096FF"/>
                </a:solidFill>
              </a:rPr>
              <a:t>ipads.se.sjtu.edu.cn</a:t>
            </a:r>
            <a:r>
              <a:rPr lang="en-US" altLang="zh-CN" dirty="0">
                <a:solidFill>
                  <a:srgbClr val="0096FF"/>
                </a:solidFill>
              </a:rPr>
              <a:t>"</a:t>
            </a:r>
          </a:p>
          <a:p>
            <a:r>
              <a:rPr lang="en-US" altLang="zh-CN" dirty="0"/>
              <a:t>Traverse the name hierarchy from the root</a:t>
            </a:r>
          </a:p>
          <a:p>
            <a:pPr lvl="1"/>
            <a:r>
              <a:rPr lang="en-US" altLang="zh-CN" dirty="0"/>
              <a:t>The root will tell us the "</a:t>
            </a:r>
            <a:r>
              <a:rPr lang="en-US" altLang="zh-CN" dirty="0" err="1">
                <a:solidFill>
                  <a:srgbClr val="0096FF"/>
                </a:solidFill>
              </a:rPr>
              <a:t>cn</a:t>
            </a:r>
            <a:r>
              <a:rPr lang="en-US" altLang="zh-CN" dirty="0"/>
              <a:t>" name server IP,</a:t>
            </a:r>
          </a:p>
          <a:p>
            <a:pPr lvl="1"/>
            <a:r>
              <a:rPr lang="en-US" altLang="zh-CN" dirty="0"/>
              <a:t>which will tell us the "</a:t>
            </a:r>
            <a:r>
              <a:rPr lang="en-US" altLang="zh-CN" dirty="0" err="1">
                <a:solidFill>
                  <a:srgbClr val="0096FF"/>
                </a:solidFill>
              </a:rPr>
              <a:t>edu.cn</a:t>
            </a:r>
            <a:r>
              <a:rPr lang="en-US" altLang="zh-CN" dirty="0"/>
              <a:t>" name server IP,</a:t>
            </a:r>
          </a:p>
          <a:p>
            <a:pPr lvl="1"/>
            <a:r>
              <a:rPr lang="en-US" altLang="zh-CN" dirty="0"/>
              <a:t>which will tell us the "</a:t>
            </a:r>
            <a:r>
              <a:rPr lang="en-US" altLang="zh-CN" dirty="0" err="1">
                <a:solidFill>
                  <a:srgbClr val="0096FF"/>
                </a:solidFill>
              </a:rPr>
              <a:t>sjtu.edu.cn</a:t>
            </a:r>
            <a:r>
              <a:rPr lang="en-US" altLang="zh-CN" dirty="0"/>
              <a:t>" name server IP,</a:t>
            </a:r>
          </a:p>
          <a:p>
            <a:pPr lvl="1"/>
            <a:r>
              <a:rPr lang="en-US" altLang="zh-CN" dirty="0"/>
              <a:t>which will tell us the "</a:t>
            </a:r>
            <a:r>
              <a:rPr lang="en-US" altLang="zh-CN" dirty="0" err="1">
                <a:solidFill>
                  <a:srgbClr val="0096FF"/>
                </a:solidFill>
              </a:rPr>
              <a:t>se.sjtu.edu.cn</a:t>
            </a:r>
            <a:r>
              <a:rPr lang="en-US" altLang="zh-CN" dirty="0"/>
              <a:t>" name server IP,</a:t>
            </a:r>
          </a:p>
          <a:p>
            <a:pPr lvl="1"/>
            <a:r>
              <a:rPr lang="en-US" altLang="zh-CN" dirty="0"/>
              <a:t>which finally tells us the "</a:t>
            </a:r>
            <a:r>
              <a:rPr lang="en-US" altLang="zh-CN" dirty="0" err="1">
                <a:solidFill>
                  <a:srgbClr val="0096FF"/>
                </a:solidFill>
              </a:rPr>
              <a:t>ipads.se.sjtu.edu.cn</a:t>
            </a:r>
            <a:r>
              <a:rPr lang="en-US" altLang="zh-CN" dirty="0"/>
              <a:t>" IP</a:t>
            </a:r>
          </a:p>
          <a:p>
            <a:r>
              <a:rPr lang="en-US" altLang="zh-CN" dirty="0"/>
              <a:t>Such algorithm is called </a:t>
            </a:r>
            <a:r>
              <a:rPr lang="en-US" altLang="zh-CN" b="1" u="sng" dirty="0"/>
              <a:t>delegation</a:t>
            </a:r>
            <a:endParaRPr lang="zh-CN" altLang="en-US" b="1" u="sng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E3D7BD6-C7F3-B241-9C70-072FF4EE5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34375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+mn-ea"/>
              </a:rPr>
              <a:t>DNS Lookup</a:t>
            </a:r>
            <a:endParaRPr lang="zh-CN" altLang="en-US" b="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485318C-A249-4C49-A752-A12837569B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129308"/>
            <a:ext cx="3708400" cy="4152900"/>
          </a:xfrm>
          <a:prstGeom prst="rect">
            <a:avLst/>
          </a:prstGeom>
        </p:spPr>
      </p:pic>
      <p:sp>
        <p:nvSpPr>
          <p:cNvPr id="23" name="灯片编号占位符 3">
            <a:extLst>
              <a:ext uri="{FF2B5EF4-FFF2-40B4-BE49-F238E27FC236}">
                <a16:creationId xmlns:a16="http://schemas.microsoft.com/office/drawing/2014/main" id="{499DF7BA-2C94-2A46-9B09-5C434D7A5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37382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+mn-ea"/>
              </a:rPr>
              <a:t>DNS Lookup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485318C-A249-4C49-A752-A12837569B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129308"/>
            <a:ext cx="3708400" cy="41529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2001BE84-37D4-A743-B6E9-8DDD35B6C5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128713"/>
            <a:ext cx="6692900" cy="4152900"/>
          </a:xfrm>
          <a:prstGeom prst="rect">
            <a:avLst/>
          </a:prstGeom>
        </p:spPr>
      </p:pic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6D9F0EC5-D8F7-B546-8296-C368A9E5D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87990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+mn-ea"/>
              </a:rPr>
              <a:t>DNS Lookup</a:t>
            </a:r>
            <a:endParaRPr lang="zh-CN" altLang="en-US" dirty="0">
              <a:latin typeface="+mn-ea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485318C-A249-4C49-A752-A12837569B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129308"/>
            <a:ext cx="3708400" cy="41529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178ED3D4-3578-2545-99E9-9BA54444FB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130018"/>
            <a:ext cx="7112000" cy="4152900"/>
          </a:xfrm>
          <a:prstGeom prst="rect">
            <a:avLst/>
          </a:prstGeom>
        </p:spPr>
      </p:pic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A119065C-9D0B-0B4D-84AF-7169A2C6C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>
                <a:latin typeface="+mn-ea"/>
                <a:ea typeface="+mn-ea"/>
              </a:rPr>
              <a:t>14</a:t>
            </a:fld>
            <a:endParaRPr lang="zh-CN" altLang="en-US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677447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+mn-ea"/>
              </a:rPr>
              <a:t>DNS Lookup</a:t>
            </a:r>
            <a:endParaRPr lang="zh-CN" altLang="en-US" dirty="0">
              <a:latin typeface="+mn-ea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485318C-A249-4C49-A752-A12837569B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129308"/>
            <a:ext cx="3708400" cy="41529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DA234A24-2F4D-3046-B37C-E537F5A2F1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46" y="1128713"/>
            <a:ext cx="7632700" cy="4152900"/>
          </a:xfrm>
          <a:prstGeom prst="rect">
            <a:avLst/>
          </a:prstGeom>
        </p:spPr>
      </p:pic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CAC646D0-4495-8749-B9A6-96F036DA5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>
                <a:latin typeface="+mn-ea"/>
                <a:ea typeface="+mn-ea"/>
              </a:rPr>
              <a:t>15</a:t>
            </a:fld>
            <a:endParaRPr lang="zh-CN" altLang="en-US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824181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+mn-ea"/>
              </a:rPr>
              <a:t>DNS Lookup</a:t>
            </a:r>
            <a:endParaRPr lang="zh-CN" altLang="en-US" dirty="0">
              <a:latin typeface="+mn-ea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485318C-A249-4C49-A752-A12837569B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129308"/>
            <a:ext cx="3708400" cy="41529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DD9454A8-B38A-E444-989C-7D878065CC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129308"/>
            <a:ext cx="7772400" cy="4152900"/>
          </a:xfrm>
          <a:prstGeom prst="rect">
            <a:avLst/>
          </a:prstGeom>
        </p:spPr>
      </p:pic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8FD08BBB-8489-E246-9022-4E63FB13C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>
                <a:latin typeface="+mn-ea"/>
                <a:ea typeface="+mn-ea"/>
              </a:rPr>
              <a:t>16</a:t>
            </a:fld>
            <a:endParaRPr lang="zh-CN" altLang="en-US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650501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Context in DNS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Names in DNS are </a:t>
            </a:r>
            <a:r>
              <a:rPr lang="en-US" altLang="zh-CN" b="1" dirty="0">
                <a:solidFill>
                  <a:srgbClr val="0096FF"/>
                </a:solidFill>
              </a:rPr>
              <a:t>global</a:t>
            </a:r>
            <a:r>
              <a:rPr lang="en-US" altLang="zh-CN" dirty="0"/>
              <a:t> (context-free)</a:t>
            </a:r>
          </a:p>
          <a:p>
            <a:pPr lvl="1"/>
            <a:r>
              <a:rPr lang="en-US" altLang="zh-CN" dirty="0"/>
              <a:t>A hostname means the same thing everywhere in DNS</a:t>
            </a:r>
          </a:p>
          <a:p>
            <a:r>
              <a:rPr lang="en-US" altLang="zh-CN" dirty="0"/>
              <a:t>Actually, it should be "</a:t>
            </a:r>
            <a:r>
              <a:rPr lang="en-US" altLang="zh-CN" dirty="0" err="1"/>
              <a:t>ipads.se.sjtu.edu.cn</a:t>
            </a:r>
            <a:r>
              <a:rPr lang="en-US" altLang="zh-CN" dirty="0">
                <a:solidFill>
                  <a:srgbClr val="FF0000"/>
                </a:solidFill>
              </a:rPr>
              <a:t>.</a:t>
            </a:r>
            <a:r>
              <a:rPr lang="en-US" altLang="zh-CN" dirty="0"/>
              <a:t>"</a:t>
            </a:r>
          </a:p>
          <a:p>
            <a:pPr lvl="1"/>
            <a:r>
              <a:rPr lang="en-US" altLang="zh-CN" dirty="0"/>
              <a:t>A hostname is a list of domain names concatenated with dots</a:t>
            </a:r>
          </a:p>
          <a:p>
            <a:pPr lvl="1"/>
            <a:r>
              <a:rPr lang="en-US" altLang="zh-CN" dirty="0"/>
              <a:t>The root domain is unnamed, i.e., "." + blank</a:t>
            </a:r>
          </a:p>
        </p:txBody>
      </p:sp>
      <p:cxnSp>
        <p:nvCxnSpPr>
          <p:cNvPr id="5" name="直接箭头连接符 4"/>
          <p:cNvCxnSpPr/>
          <p:nvPr/>
        </p:nvCxnSpPr>
        <p:spPr>
          <a:xfrm flipH="1">
            <a:off x="5292080" y="2281436"/>
            <a:ext cx="360040" cy="0"/>
          </a:xfrm>
          <a:prstGeom prst="straightConnector1">
            <a:avLst/>
          </a:prstGeom>
          <a:ln w="38100">
            <a:solidFill>
              <a:srgbClr val="FF2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0D75B4EB-75A3-5B45-94AD-82994A04F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08954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Fault Tolerant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Each zone can have </a:t>
            </a:r>
            <a:r>
              <a:rPr lang="en-US" altLang="zh-CN" b="1" dirty="0">
                <a:solidFill>
                  <a:srgbClr val="0096FF"/>
                </a:solidFill>
              </a:rPr>
              <a:t>multiple</a:t>
            </a:r>
            <a:r>
              <a:rPr lang="en-US" altLang="zh-CN" dirty="0"/>
              <a:t> name servers</a:t>
            </a:r>
          </a:p>
          <a:p>
            <a:pPr lvl="1"/>
            <a:r>
              <a:rPr lang="en-US" altLang="zh-CN" dirty="0"/>
              <a:t>A </a:t>
            </a:r>
            <a:r>
              <a:rPr lang="en-US" altLang="zh-CN" b="1" dirty="0"/>
              <a:t>delegation</a:t>
            </a:r>
            <a:r>
              <a:rPr lang="en-US" altLang="zh-CN" dirty="0"/>
              <a:t> usually contains a list of name servers</a:t>
            </a:r>
          </a:p>
          <a:p>
            <a:pPr lvl="1"/>
            <a:r>
              <a:rPr lang="en-US" altLang="zh-CN" dirty="0"/>
              <a:t>If one name server is down, others can be used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8731458-7A44-3646-93FA-D9887335B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92942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Three Enhancements on Look-up Algorithm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1. The initial DNS request can go to any name server, not just the root server</a:t>
            </a:r>
          </a:p>
          <a:p>
            <a:pPr lvl="1"/>
            <a:r>
              <a:rPr lang="en-US" altLang="zh-CN" dirty="0"/>
              <a:t>Even on your own machine: </a:t>
            </a:r>
            <a:r>
              <a:rPr lang="en-US" altLang="zh-CN" dirty="0">
                <a:solidFill>
                  <a:srgbClr val="0096FF"/>
                </a:solidFill>
              </a:rPr>
              <a:t>/</a:t>
            </a:r>
            <a:r>
              <a:rPr lang="en-US" altLang="zh-CN" dirty="0" err="1">
                <a:solidFill>
                  <a:srgbClr val="0096FF"/>
                </a:solidFill>
              </a:rPr>
              <a:t>etc</a:t>
            </a:r>
            <a:r>
              <a:rPr lang="en-US" altLang="zh-CN" dirty="0">
                <a:solidFill>
                  <a:srgbClr val="0096FF"/>
                </a:solidFill>
              </a:rPr>
              <a:t>/hosts</a:t>
            </a:r>
          </a:p>
          <a:p>
            <a:pPr lvl="1"/>
            <a:r>
              <a:rPr lang="en-US" altLang="zh-CN" dirty="0"/>
              <a:t>You can specific name servers in </a:t>
            </a:r>
            <a:r>
              <a:rPr lang="en-US" altLang="zh-CN" dirty="0">
                <a:solidFill>
                  <a:srgbClr val="0096FF"/>
                </a:solidFill>
              </a:rPr>
              <a:t>/</a:t>
            </a:r>
            <a:r>
              <a:rPr lang="en-US" altLang="zh-CN" dirty="0" err="1">
                <a:solidFill>
                  <a:srgbClr val="0096FF"/>
                </a:solidFill>
              </a:rPr>
              <a:t>etc</a:t>
            </a:r>
            <a:r>
              <a:rPr lang="en-US" altLang="zh-CN" dirty="0">
                <a:solidFill>
                  <a:srgbClr val="0096FF"/>
                </a:solidFill>
              </a:rPr>
              <a:t>/</a:t>
            </a:r>
            <a:r>
              <a:rPr lang="en-US" altLang="zh-CN" dirty="0" err="1">
                <a:solidFill>
                  <a:srgbClr val="0096FF"/>
                </a:solidFill>
              </a:rPr>
              <a:t>resolv.conf</a:t>
            </a:r>
            <a:endParaRPr lang="en-US" altLang="zh-CN" dirty="0">
              <a:solidFill>
                <a:srgbClr val="0096FF"/>
              </a:solidFill>
            </a:endParaRPr>
          </a:p>
          <a:p>
            <a:pPr lvl="1"/>
            <a:r>
              <a:rPr lang="en-US" altLang="zh-CN" dirty="0"/>
              <a:t>If no record, just return address of the root server</a:t>
            </a:r>
          </a:p>
          <a:p>
            <a:pPr lvl="1"/>
            <a:endParaRPr lang="en-US" altLang="zh-CN" dirty="0"/>
          </a:p>
          <a:p>
            <a:pPr lvl="1"/>
            <a:r>
              <a:rPr lang="en-US" altLang="zh-CN" b="1" dirty="0">
                <a:solidFill>
                  <a:srgbClr val="C00000"/>
                </a:solidFill>
              </a:rPr>
              <a:t>Q</a:t>
            </a:r>
            <a:r>
              <a:rPr lang="en-US" altLang="zh-CN" dirty="0">
                <a:solidFill>
                  <a:srgbClr val="C00000"/>
                </a:solidFill>
              </a:rPr>
              <a:t>: what are the benefits?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BFDDDC5-E9A6-F346-A81B-E94D9570B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37537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Three Enhancements on Look-up Algorithm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2. Recursion</a:t>
            </a:r>
          </a:p>
          <a:p>
            <a:pPr lvl="1"/>
            <a:r>
              <a:rPr lang="en-US" altLang="zh-CN" dirty="0"/>
              <a:t>A client asks a name server "</a:t>
            </a:r>
            <a:r>
              <a:rPr lang="en-US" altLang="zh-CN" dirty="0" err="1">
                <a:solidFill>
                  <a:srgbClr val="0096FF"/>
                </a:solidFill>
              </a:rPr>
              <a:t>www.baidu.com</a:t>
            </a:r>
            <a:r>
              <a:rPr lang="en-US" altLang="zh-CN" dirty="0"/>
              <a:t>"</a:t>
            </a:r>
          </a:p>
          <a:p>
            <a:pPr lvl="1"/>
            <a:r>
              <a:rPr lang="en-US" altLang="zh-CN" dirty="0"/>
              <a:t>The name server </a:t>
            </a:r>
            <a:r>
              <a:rPr lang="en-US" altLang="zh-CN" b="1" dirty="0"/>
              <a:t>does all the lookup </a:t>
            </a:r>
            <a:r>
              <a:rPr lang="en-US" altLang="zh-CN" dirty="0"/>
              <a:t>through the tree and return the IP of </a:t>
            </a:r>
            <a:r>
              <a:rPr lang="en-US" altLang="zh-CN" dirty="0">
                <a:solidFill>
                  <a:srgbClr val="0096FF"/>
                </a:solidFill>
              </a:rPr>
              <a:t>Baidu</a:t>
            </a:r>
            <a:r>
              <a:rPr lang="en-US" altLang="zh-CN" dirty="0"/>
              <a:t> to the client</a:t>
            </a:r>
          </a:p>
          <a:p>
            <a:pPr lvl="1"/>
            <a:r>
              <a:rPr lang="en-US" altLang="zh-CN" dirty="0"/>
              <a:t>Usually, a name server has a better network connection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9F40FEB-A38F-6448-AF25-DEEEF93C4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01495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DNS Request Process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1272084" y="4254500"/>
            <a:ext cx="2730500" cy="698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Arial" panose="020B0604020202020204" pitchFamily="34" charset="0"/>
              </a:rPr>
              <a:t>Name client</a:t>
            </a:r>
          </a:p>
        </p:txBody>
      </p:sp>
      <p:cxnSp>
        <p:nvCxnSpPr>
          <p:cNvPr id="47108" name="Straight Arrow Connector 12"/>
          <p:cNvCxnSpPr>
            <a:cxnSpLocks noChangeShapeType="1"/>
          </p:cNvCxnSpPr>
          <p:nvPr/>
        </p:nvCxnSpPr>
        <p:spPr bwMode="auto">
          <a:xfrm flipV="1">
            <a:off x="1462584" y="2349500"/>
            <a:ext cx="0" cy="1905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7109" name="Straight Arrow Connector 13"/>
          <p:cNvCxnSpPr>
            <a:cxnSpLocks noChangeShapeType="1"/>
          </p:cNvCxnSpPr>
          <p:nvPr/>
        </p:nvCxnSpPr>
        <p:spPr bwMode="auto">
          <a:xfrm>
            <a:off x="1716584" y="2413000"/>
            <a:ext cx="0" cy="1841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7110" name="Straight Arrow Connector 16"/>
          <p:cNvCxnSpPr>
            <a:cxnSpLocks noChangeShapeType="1"/>
          </p:cNvCxnSpPr>
          <p:nvPr/>
        </p:nvCxnSpPr>
        <p:spPr bwMode="auto">
          <a:xfrm flipV="1">
            <a:off x="2351584" y="2984500"/>
            <a:ext cx="0" cy="1270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7111" name="Straight Arrow Connector 22"/>
          <p:cNvCxnSpPr>
            <a:cxnSpLocks noChangeShapeType="1"/>
          </p:cNvCxnSpPr>
          <p:nvPr/>
        </p:nvCxnSpPr>
        <p:spPr bwMode="auto">
          <a:xfrm>
            <a:off x="2605584" y="3048000"/>
            <a:ext cx="0" cy="1206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7112" name="Straight Arrow Connector 25"/>
          <p:cNvCxnSpPr>
            <a:cxnSpLocks noChangeShapeType="1"/>
          </p:cNvCxnSpPr>
          <p:nvPr/>
        </p:nvCxnSpPr>
        <p:spPr bwMode="auto">
          <a:xfrm flipV="1">
            <a:off x="3304084" y="3556000"/>
            <a:ext cx="0" cy="698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7113" name="Straight Arrow Connector 27"/>
          <p:cNvCxnSpPr>
            <a:cxnSpLocks noChangeShapeType="1"/>
          </p:cNvCxnSpPr>
          <p:nvPr/>
        </p:nvCxnSpPr>
        <p:spPr bwMode="auto">
          <a:xfrm>
            <a:off x="3558084" y="3619500"/>
            <a:ext cx="0" cy="635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1" name="Rectangle 30"/>
          <p:cNvSpPr/>
          <p:nvPr/>
        </p:nvSpPr>
        <p:spPr bwMode="auto">
          <a:xfrm>
            <a:off x="5222866" y="4254500"/>
            <a:ext cx="2730500" cy="698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Arial" panose="020B0604020202020204" pitchFamily="34" charset="0"/>
              </a:rPr>
              <a:t>Name client</a:t>
            </a:r>
          </a:p>
        </p:txBody>
      </p:sp>
      <p:sp>
        <p:nvSpPr>
          <p:cNvPr id="32" name="Oval 31"/>
          <p:cNvSpPr/>
          <p:nvPr/>
        </p:nvSpPr>
        <p:spPr bwMode="auto">
          <a:xfrm>
            <a:off x="5159366" y="1397000"/>
            <a:ext cx="1016000" cy="10160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500">
              <a:solidFill>
                <a:srgbClr val="000000"/>
              </a:solidFill>
              <a:latin typeface="Arial" panose="020B0604020202020204" pitchFamily="34" charset="0"/>
              <a:ea typeface="宋体" charset="0"/>
              <a:cs typeface="Arial" panose="020B0604020202020204" pitchFamily="34" charset="0"/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6048366" y="2032000"/>
            <a:ext cx="1016000" cy="10160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333">
              <a:solidFill>
                <a:srgbClr val="000000"/>
              </a:solidFill>
              <a:latin typeface="Arial" panose="020B0604020202020204" pitchFamily="34" charset="0"/>
              <a:ea typeface="宋体" charset="0"/>
              <a:cs typeface="Arial" panose="020B0604020202020204" pitchFamily="34" charset="0"/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7000866" y="2603500"/>
            <a:ext cx="1016000" cy="10160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167">
              <a:solidFill>
                <a:srgbClr val="000000"/>
              </a:solidFill>
              <a:latin typeface="Arial" panose="020B0604020202020204" pitchFamily="34" charset="0"/>
              <a:ea typeface="宋体" charset="0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783908" y="2866761"/>
            <a:ext cx="1460500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ns.iss.edu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7119" name="Straight Arrow Connector 35"/>
          <p:cNvCxnSpPr>
            <a:cxnSpLocks noChangeShapeType="1"/>
          </p:cNvCxnSpPr>
          <p:nvPr/>
        </p:nvCxnSpPr>
        <p:spPr bwMode="auto">
          <a:xfrm flipV="1">
            <a:off x="5413366" y="2349500"/>
            <a:ext cx="0" cy="1905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7120" name="Straight Arrow Connector 36"/>
          <p:cNvCxnSpPr>
            <a:cxnSpLocks noChangeShapeType="1"/>
          </p:cNvCxnSpPr>
          <p:nvPr/>
        </p:nvCxnSpPr>
        <p:spPr bwMode="auto">
          <a:xfrm>
            <a:off x="5577408" y="2413000"/>
            <a:ext cx="0" cy="1841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7121" name="Curved Connector 43"/>
          <p:cNvCxnSpPr>
            <a:cxnSpLocks noChangeShapeType="1"/>
            <a:stCxn id="32" idx="7"/>
            <a:endCxn id="33" idx="0"/>
          </p:cNvCxnSpPr>
          <p:nvPr/>
        </p:nvCxnSpPr>
        <p:spPr bwMode="auto">
          <a:xfrm rot="16200000" flipH="1">
            <a:off x="6048367" y="1524000"/>
            <a:ext cx="486833" cy="529167"/>
          </a:xfrm>
          <a:prstGeom prst="curvedConnector3">
            <a:avLst>
              <a:gd name="adj1" fmla="val -17181"/>
            </a:avLst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7122" name="Curved Connector 45"/>
          <p:cNvCxnSpPr>
            <a:cxnSpLocks noChangeShapeType="1"/>
            <a:stCxn id="33" idx="7"/>
            <a:endCxn id="34" idx="0"/>
          </p:cNvCxnSpPr>
          <p:nvPr/>
        </p:nvCxnSpPr>
        <p:spPr bwMode="auto">
          <a:xfrm rot="16200000" flipH="1">
            <a:off x="7000867" y="2095500"/>
            <a:ext cx="423333" cy="592667"/>
          </a:xfrm>
          <a:prstGeom prst="curvedConnector3">
            <a:avLst>
              <a:gd name="adj1" fmla="val -26019"/>
            </a:avLst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7123" name="Curved Connector 49"/>
          <p:cNvCxnSpPr>
            <a:cxnSpLocks noChangeShapeType="1"/>
            <a:stCxn id="34" idx="3"/>
            <a:endCxn id="33" idx="4"/>
          </p:cNvCxnSpPr>
          <p:nvPr/>
        </p:nvCxnSpPr>
        <p:spPr bwMode="auto">
          <a:xfrm rot="5400000" flipH="1">
            <a:off x="6641033" y="2963333"/>
            <a:ext cx="423333" cy="592667"/>
          </a:xfrm>
          <a:prstGeom prst="curvedConnector3">
            <a:avLst>
              <a:gd name="adj1" fmla="val -11412"/>
            </a:avLst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7124" name="Curved Connector 53"/>
          <p:cNvCxnSpPr>
            <a:cxnSpLocks noChangeShapeType="1"/>
            <a:stCxn id="33" idx="3"/>
            <a:endCxn id="32" idx="4"/>
          </p:cNvCxnSpPr>
          <p:nvPr/>
        </p:nvCxnSpPr>
        <p:spPr bwMode="auto">
          <a:xfrm rot="5400000" flipH="1">
            <a:off x="5688533" y="2391833"/>
            <a:ext cx="486833" cy="529167"/>
          </a:xfrm>
          <a:prstGeom prst="curvedConnector3">
            <a:avLst>
              <a:gd name="adj1" fmla="val -4481"/>
            </a:avLst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1" name="TextBox 60"/>
          <p:cNvSpPr txBox="1"/>
          <p:nvPr/>
        </p:nvSpPr>
        <p:spPr>
          <a:xfrm>
            <a:off x="827584" y="3679032"/>
            <a:ext cx="88900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ginger.</a:t>
            </a:r>
          </a:p>
          <a:p>
            <a:pPr algn="ctr">
              <a:defRPr/>
            </a:pP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Scholar.edu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399084" y="2857501"/>
            <a:ext cx="889000" cy="24622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NS: for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edu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180134" y="3234532"/>
            <a:ext cx="977900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NS: for </a:t>
            </a:r>
          </a:p>
          <a:p>
            <a:pPr algn="ctr">
              <a:defRPr/>
            </a:pP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Scholarly.edu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3494584" y="3683000"/>
            <a:ext cx="889000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AP: for </a:t>
            </a:r>
          </a:p>
          <a:p>
            <a:pPr algn="ctr">
              <a:defRPr/>
            </a:pP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ginger.Scholar.edu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716584" y="3683000"/>
            <a:ext cx="88900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ginger.</a:t>
            </a:r>
          </a:p>
          <a:p>
            <a:pPr algn="ctr">
              <a:defRPr/>
            </a:pP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Scholar.edu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669084" y="3683000"/>
            <a:ext cx="88900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ginger.</a:t>
            </a:r>
          </a:p>
          <a:p>
            <a:pPr algn="ctr">
              <a:defRPr/>
            </a:pP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Scholar.edu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831408" y="2349501"/>
            <a:ext cx="1460500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names.edu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4932040" y="1714501"/>
            <a:ext cx="1460500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a.root.net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Oval 71"/>
          <p:cNvSpPr/>
          <p:nvPr/>
        </p:nvSpPr>
        <p:spPr bwMode="auto">
          <a:xfrm>
            <a:off x="1208584" y="1359958"/>
            <a:ext cx="1016000" cy="10160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500">
              <a:solidFill>
                <a:srgbClr val="000000"/>
              </a:solidFill>
              <a:latin typeface="Arial" panose="020B0604020202020204" pitchFamily="34" charset="0"/>
              <a:ea typeface="宋体" charset="0"/>
              <a:cs typeface="Arial" panose="020B0604020202020204" pitchFamily="34" charset="0"/>
            </a:endParaRPr>
          </a:p>
        </p:txBody>
      </p:sp>
      <p:sp>
        <p:nvSpPr>
          <p:cNvPr id="73" name="Oval 72"/>
          <p:cNvSpPr/>
          <p:nvPr/>
        </p:nvSpPr>
        <p:spPr bwMode="auto">
          <a:xfrm>
            <a:off x="2097584" y="1994958"/>
            <a:ext cx="1016000" cy="10160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333">
              <a:solidFill>
                <a:srgbClr val="000000"/>
              </a:solidFill>
              <a:latin typeface="Arial" panose="020B0604020202020204" pitchFamily="34" charset="0"/>
              <a:ea typeface="宋体" charset="0"/>
              <a:cs typeface="Arial" panose="020B0604020202020204" pitchFamily="34" charset="0"/>
            </a:endParaRPr>
          </a:p>
        </p:txBody>
      </p:sp>
      <p:sp>
        <p:nvSpPr>
          <p:cNvPr id="74" name="Oval 73"/>
          <p:cNvSpPr/>
          <p:nvPr/>
        </p:nvSpPr>
        <p:spPr bwMode="auto">
          <a:xfrm>
            <a:off x="3050084" y="2566458"/>
            <a:ext cx="1016000" cy="10160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167">
              <a:solidFill>
                <a:srgbClr val="000000"/>
              </a:solidFill>
              <a:latin typeface="Arial" panose="020B0604020202020204" pitchFamily="34" charset="0"/>
              <a:ea typeface="宋体" charset="0"/>
              <a:cs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833126" y="2829720"/>
            <a:ext cx="1460500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ns.iss.edu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1880626" y="2312459"/>
            <a:ext cx="1460500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names.edu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991626" y="1677459"/>
            <a:ext cx="1460500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a.root.net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074774" y="5152402"/>
            <a:ext cx="13131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Recursion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907704" y="5152402"/>
            <a:ext cx="1838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Non-Recursion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8" name="灯片编号占位符 3">
            <a:extLst>
              <a:ext uri="{FF2B5EF4-FFF2-40B4-BE49-F238E27FC236}">
                <a16:creationId xmlns:a16="http://schemas.microsoft.com/office/drawing/2014/main" id="{A13565CB-562B-3F4A-85ED-2ED602BDE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3508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7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7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7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7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  <p:bldP spid="35" grpId="0"/>
      <p:bldP spid="69" grpId="0"/>
      <p:bldP spid="7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Three Enhancements on Look-up Algorithm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44644" y="1129308"/>
            <a:ext cx="8229600" cy="4260303"/>
          </a:xfrm>
        </p:spPr>
        <p:txBody>
          <a:bodyPr>
            <a:normAutofit/>
          </a:bodyPr>
          <a:lstStyle/>
          <a:p>
            <a:r>
              <a:rPr lang="en-US" altLang="zh-CN" dirty="0"/>
              <a:t>3. Caching</a:t>
            </a:r>
          </a:p>
          <a:p>
            <a:pPr lvl="1"/>
            <a:r>
              <a:rPr lang="en-US" altLang="zh-CN" dirty="0"/>
              <a:t>DNS clients and name servers keep a cache of names</a:t>
            </a:r>
          </a:p>
          <a:p>
            <a:pPr lvl="2"/>
            <a:r>
              <a:rPr lang="en-US" altLang="zh-CN" sz="1600" dirty="0"/>
              <a:t>Your browser will not do two look-ups for one address</a:t>
            </a:r>
          </a:p>
          <a:p>
            <a:pPr lvl="1"/>
            <a:r>
              <a:rPr lang="en-US" altLang="zh-CN" dirty="0"/>
              <a:t>Cache has expire time limit</a:t>
            </a:r>
          </a:p>
          <a:p>
            <a:pPr lvl="2"/>
            <a:r>
              <a:rPr lang="en-US" altLang="zh-CN" sz="1600" dirty="0"/>
              <a:t>Controlled by a time-to-live parameter in the response itself</a:t>
            </a:r>
          </a:p>
          <a:p>
            <a:pPr lvl="2"/>
            <a:r>
              <a:rPr lang="en-US" altLang="zh-CN" sz="1600" dirty="0"/>
              <a:t>E.g., SJTU sets the TTL of </a:t>
            </a:r>
            <a:r>
              <a:rPr lang="en-US" altLang="zh-CN" sz="1600" dirty="0" err="1">
                <a:solidFill>
                  <a:srgbClr val="0096FF"/>
                </a:solidFill>
              </a:rPr>
              <a:t>www.sjtu.edu.cn</a:t>
            </a:r>
            <a:r>
              <a:rPr lang="zh-CN" altLang="en-US" sz="1600" dirty="0">
                <a:solidFill>
                  <a:srgbClr val="0096FF"/>
                </a:solidFill>
              </a:rPr>
              <a:t> </a:t>
            </a:r>
            <a:r>
              <a:rPr lang="en-US" altLang="zh-CN" sz="1600" dirty="0"/>
              <a:t>to</a:t>
            </a:r>
            <a:r>
              <a:rPr lang="zh-CN" altLang="en-US" sz="1600" dirty="0"/>
              <a:t> </a:t>
            </a:r>
            <a:r>
              <a:rPr lang="en-US" altLang="zh-CN" sz="1600" dirty="0"/>
              <a:t>24h</a:t>
            </a:r>
          </a:p>
          <a:p>
            <a:pPr lvl="1"/>
            <a:r>
              <a:rPr lang="en-US" altLang="zh-CN" dirty="0"/>
              <a:t>TTL (Time To Live)</a:t>
            </a:r>
          </a:p>
          <a:p>
            <a:pPr lvl="2"/>
            <a:r>
              <a:rPr lang="en-US" altLang="zh-CN" sz="1600" dirty="0"/>
              <a:t>Long TTL VS. short TTL</a:t>
            </a:r>
          </a:p>
          <a:p>
            <a:pPr lvl="2"/>
            <a:r>
              <a:rPr lang="en-US" altLang="zh-CN" sz="1600" b="1" dirty="0">
                <a:solidFill>
                  <a:srgbClr val="C00000"/>
                </a:solidFill>
              </a:rPr>
              <a:t>Q:</a:t>
            </a:r>
            <a:r>
              <a:rPr lang="en-US" altLang="zh-CN" sz="1600" dirty="0">
                <a:solidFill>
                  <a:srgbClr val="C00000"/>
                </a:solidFill>
              </a:rPr>
              <a:t> what are the tradeoffs?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B64456A-BA1E-CF40-A8E1-F5D5EF0FB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40781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Combine These Enhancements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If:</a:t>
            </a:r>
          </a:p>
          <a:p>
            <a:pPr lvl="1"/>
            <a:r>
              <a:rPr lang="en-US" altLang="zh-CN" dirty="0"/>
              <a:t>Many machines at SJTU use the SJTU name server for their initial DNS query, and</a:t>
            </a:r>
          </a:p>
          <a:p>
            <a:pPr lvl="1"/>
            <a:r>
              <a:rPr lang="en-US" altLang="zh-CN" dirty="0"/>
              <a:t>The name server offers recursive querying and caching</a:t>
            </a:r>
          </a:p>
          <a:p>
            <a:r>
              <a:rPr lang="en-US" altLang="zh-CN" dirty="0"/>
              <a:t>Then:</a:t>
            </a:r>
          </a:p>
          <a:p>
            <a:pPr lvl="1"/>
            <a:r>
              <a:rPr lang="en-US" altLang="zh-CN" dirty="0"/>
              <a:t>The name server's cache will hold many bindings, and</a:t>
            </a:r>
          </a:p>
          <a:p>
            <a:pPr lvl="1"/>
            <a:r>
              <a:rPr lang="en-US" altLang="zh-CN" dirty="0"/>
              <a:t>Performance benefits from this large cache</a:t>
            </a:r>
          </a:p>
          <a:p>
            <a:pPr lvl="1"/>
            <a:endParaRPr lang="zh-CN" altLang="en-US" sz="20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3800D04-C923-5D43-B7CB-00A4DA019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26245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Other Features of DNS</a:t>
            </a:r>
          </a:p>
        </p:txBody>
      </p:sp>
      <p:sp>
        <p:nvSpPr>
          <p:cNvPr id="51202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At least two identical replica servers</a:t>
            </a:r>
          </a:p>
          <a:p>
            <a:pPr lvl="1"/>
            <a:r>
              <a:rPr lang="en-US" altLang="zh-CN" b="1" dirty="0"/>
              <a:t>80 replicas </a:t>
            </a:r>
            <a:r>
              <a:rPr lang="en-US" altLang="zh-CN" dirty="0"/>
              <a:t>of the root name server in 2008</a:t>
            </a:r>
          </a:p>
          <a:p>
            <a:pPr lvl="1"/>
            <a:r>
              <a:rPr lang="en-US" altLang="zh-CN" dirty="0"/>
              <a:t>Replicas are placed separated around the world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C4BD43C3-3750-8444-82C2-28518A8C9F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4176" y="2425452"/>
            <a:ext cx="5975648" cy="2964508"/>
          </a:xfrm>
          <a:prstGeom prst="rect">
            <a:avLst/>
          </a:prstGeom>
        </p:spPr>
      </p:pic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3EDB189B-9263-924A-B29F-C696379F9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71211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FF7FA45-46C7-5E42-8381-E4D38C93F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Other Features of DNS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D33756-A436-624F-91D6-7729398028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Organization's name server (e.g., SJTU)</a:t>
            </a:r>
          </a:p>
          <a:p>
            <a:pPr lvl="1"/>
            <a:r>
              <a:rPr lang="en-US" altLang="zh-CN" b="1" dirty="0"/>
              <a:t>Several replicas </a:t>
            </a:r>
            <a:r>
              <a:rPr lang="en-US" altLang="zh-CN" dirty="0"/>
              <a:t>in campus</a:t>
            </a:r>
          </a:p>
          <a:p>
            <a:pPr lvl="2"/>
            <a:r>
              <a:rPr lang="en-US" altLang="zh-CN" sz="1600" dirty="0"/>
              <a:t>To enable communications within the organization</a:t>
            </a:r>
          </a:p>
          <a:p>
            <a:pPr lvl="1"/>
            <a:r>
              <a:rPr lang="en-US" altLang="zh-CN" dirty="0"/>
              <a:t>At least one </a:t>
            </a:r>
            <a:r>
              <a:rPr lang="en-US" altLang="zh-CN" b="1" dirty="0"/>
              <a:t>out of the campus</a:t>
            </a:r>
          </a:p>
          <a:p>
            <a:pPr lvl="2"/>
            <a:r>
              <a:rPr lang="en-US" altLang="zh-CN" sz="1600" dirty="0"/>
              <a:t>To validate the address for outside world</a:t>
            </a:r>
          </a:p>
          <a:p>
            <a:endParaRPr kumimoji="1" lang="zh-CN" altLang="en-US" sz="2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6DBC87A-1AFE-BD48-8906-E7BB4EB8B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96818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Name Discovery in DNS</a:t>
            </a:r>
            <a:r>
              <a:rPr lang="zh-CN" altLang="en-US" dirty="0"/>
              <a:t> </a:t>
            </a:r>
            <a:r>
              <a:rPr lang="en-US" altLang="zh-CN" dirty="0"/>
              <a:t>(at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first</a:t>
            </a:r>
            <a:r>
              <a:rPr lang="zh-CN" altLang="en-US" dirty="0"/>
              <a:t> </a:t>
            </a:r>
            <a:r>
              <a:rPr lang="en-US" altLang="zh-CN" dirty="0"/>
              <a:t>place)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 client must discover the name of a nearby name server</a:t>
            </a:r>
          </a:p>
          <a:p>
            <a:pPr lvl="1"/>
            <a:r>
              <a:rPr lang="en-US" altLang="zh-CN" dirty="0"/>
              <a:t>Name discovery broadcast to ISP at first time</a:t>
            </a:r>
          </a:p>
          <a:p>
            <a:pPr lvl="1"/>
            <a:r>
              <a:rPr lang="en-US" altLang="zh-CN" dirty="0"/>
              <a:t>Ask network manager</a:t>
            </a:r>
          </a:p>
          <a:p>
            <a:pPr lvl="1"/>
            <a:r>
              <a:rPr lang="en-US" altLang="zh-CN" dirty="0"/>
              <a:t>Ask by email, Google, etc.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B426284-214A-634D-B6D4-9E1CA9E8C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01667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Comparing Hostname &amp; Filename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29308"/>
            <a:ext cx="8651304" cy="4356826"/>
          </a:xfrm>
        </p:spPr>
        <p:txBody>
          <a:bodyPr>
            <a:noAutofit/>
          </a:bodyPr>
          <a:lstStyle/>
          <a:p>
            <a:r>
              <a:rPr lang="en-US" altLang="zh-CN" dirty="0"/>
              <a:t>They are both for more </a:t>
            </a:r>
            <a:r>
              <a:rPr lang="en-US" altLang="zh-CN" b="1" dirty="0"/>
              <a:t>user friendly</a:t>
            </a:r>
          </a:p>
          <a:p>
            <a:pPr lvl="1"/>
            <a:r>
              <a:rPr lang="en-US" altLang="zh-CN" dirty="0"/>
              <a:t>File-name -&gt; </a:t>
            </a:r>
            <a:r>
              <a:rPr lang="en-US" altLang="zh-CN" dirty="0" err="1"/>
              <a:t>inode</a:t>
            </a:r>
            <a:r>
              <a:rPr lang="en-US" altLang="zh-CN" dirty="0"/>
              <a:t> number</a:t>
            </a:r>
          </a:p>
          <a:p>
            <a:pPr lvl="1"/>
            <a:r>
              <a:rPr lang="en-US" altLang="zh-CN" dirty="0"/>
              <a:t>Host-name -&gt; IP address</a:t>
            </a:r>
          </a:p>
          <a:p>
            <a:pPr lvl="1"/>
            <a:r>
              <a:rPr lang="en-US" altLang="zh-CN" dirty="0"/>
              <a:t>File-name and host-name are </a:t>
            </a:r>
            <a:r>
              <a:rPr lang="en-US" altLang="zh-CN" b="1" dirty="0">
                <a:solidFill>
                  <a:srgbClr val="0096FF"/>
                </a:solidFill>
              </a:rPr>
              <a:t>hierarchical</a:t>
            </a:r>
            <a:r>
              <a:rPr lang="en-US" altLang="zh-CN" dirty="0"/>
              <a:t>; </a:t>
            </a:r>
            <a:r>
              <a:rPr lang="en-US" altLang="zh-CN" dirty="0" err="1"/>
              <a:t>inode</a:t>
            </a:r>
            <a:r>
              <a:rPr lang="en-US" altLang="zh-CN" dirty="0"/>
              <a:t> num and IP </a:t>
            </a:r>
            <a:r>
              <a:rPr lang="en-US" altLang="zh-CN" dirty="0" err="1"/>
              <a:t>addr</a:t>
            </a:r>
            <a:r>
              <a:rPr lang="en-US" altLang="zh-CN" dirty="0"/>
              <a:t>. are </a:t>
            </a:r>
            <a:r>
              <a:rPr lang="en-US" altLang="zh-CN" b="1" dirty="0">
                <a:solidFill>
                  <a:srgbClr val="0096FF"/>
                </a:solidFill>
              </a:rPr>
              <a:t>plane</a:t>
            </a:r>
          </a:p>
          <a:p>
            <a:r>
              <a:rPr lang="en-US" altLang="zh-CN" dirty="0"/>
              <a:t>They are both </a:t>
            </a:r>
            <a:r>
              <a:rPr lang="en-US" altLang="zh-CN" b="1" dirty="0">
                <a:solidFill>
                  <a:srgbClr val="0096FF"/>
                </a:solidFill>
              </a:rPr>
              <a:t>not</a:t>
            </a:r>
            <a:r>
              <a:rPr lang="en-US" altLang="zh-CN" dirty="0"/>
              <a:t> a part of the object</a:t>
            </a:r>
          </a:p>
          <a:p>
            <a:pPr lvl="1"/>
            <a:r>
              <a:rPr lang="en-US" altLang="zh-CN" dirty="0"/>
              <a:t>File-name is not a part of a file (stored in directory)</a:t>
            </a:r>
          </a:p>
          <a:p>
            <a:pPr lvl="1"/>
            <a:r>
              <a:rPr lang="en-US" altLang="zh-CN" dirty="0"/>
              <a:t>Host-name is not a part of a website (stored on name server)</a:t>
            </a:r>
          </a:p>
          <a:p>
            <a:r>
              <a:rPr lang="en-US" altLang="zh-CN" dirty="0"/>
              <a:t>Name and value binding</a:t>
            </a:r>
          </a:p>
          <a:p>
            <a:pPr lvl="1"/>
            <a:r>
              <a:rPr lang="en-US" altLang="zh-CN" dirty="0"/>
              <a:t>File:   1-name -&gt; N-values (no); N-name -&gt; 1-value (yes)</a:t>
            </a:r>
          </a:p>
          <a:p>
            <a:pPr lvl="1"/>
            <a:r>
              <a:rPr lang="en-US" altLang="zh-CN" dirty="0"/>
              <a:t>DNS: 1-name -&gt; N-values (</a:t>
            </a:r>
            <a:r>
              <a:rPr lang="en-US" altLang="zh-CN" b="1" dirty="0">
                <a:solidFill>
                  <a:srgbClr val="0096FF"/>
                </a:solidFill>
              </a:rPr>
              <a:t>yes</a:t>
            </a:r>
            <a:r>
              <a:rPr lang="en-US" altLang="zh-CN" dirty="0"/>
              <a:t>); N-name -&gt; 1-value (yes)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C975F4E-4DD9-6A48-86BD-762D71C8A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61917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rgbClr val="BD374B"/>
                </a:solidFill>
              </a:rPr>
              <a:t>Behind the DNS Design</a:t>
            </a:r>
          </a:p>
          <a:p>
            <a:pPr algn="ctr">
              <a:lnSpc>
                <a:spcPct val="150000"/>
              </a:lnSpc>
            </a:pPr>
            <a:r>
              <a:rPr kumimoji="1" lang="en-US" altLang="zh-CN" sz="2000" b="0" dirty="0">
                <a:solidFill>
                  <a:srgbClr val="BD374B"/>
                </a:solidFill>
              </a:rPr>
              <a:t>Why was DNS designed in this way?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438153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Benefits of Hierarchical Design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Hierarchies delegate responsibility</a:t>
            </a:r>
          </a:p>
          <a:p>
            <a:r>
              <a:rPr lang="en-US" altLang="zh-CN" dirty="0"/>
              <a:t>Each zone is only responsible for a small portion</a:t>
            </a:r>
          </a:p>
          <a:p>
            <a:r>
              <a:rPr lang="en-US" altLang="zh-CN" dirty="0"/>
              <a:t>Hierarchies also limit interaction between modules</a:t>
            </a:r>
          </a:p>
          <a:p>
            <a:endParaRPr lang="en-US" altLang="zh-CN" dirty="0"/>
          </a:p>
          <a:p>
            <a:pPr marL="342900" lvl="1" indent="-342900">
              <a:spcBef>
                <a:spcPts val="1200"/>
              </a:spcBef>
              <a:buFont typeface="Arial" pitchFamily="34" charset="0"/>
              <a:buChar char="•"/>
            </a:pPr>
            <a:r>
              <a:rPr lang="en-US" altLang="zh-CN" sz="1600" dirty="0"/>
              <a:t>A type of </a:t>
            </a:r>
            <a:r>
              <a:rPr lang="en-US" altLang="zh-CN" sz="1600" b="1" dirty="0">
                <a:solidFill>
                  <a:srgbClr val="0096FF"/>
                </a:solidFill>
              </a:rPr>
              <a:t>de-centralization </a:t>
            </a:r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5F336CC-B82B-984B-8E6E-DA5EA16B0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527950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Good Points on DNS Design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b="1" dirty="0"/>
              <a:t>Global names </a:t>
            </a:r>
            <a:r>
              <a:rPr lang="en-US" altLang="zh-CN" dirty="0"/>
              <a:t>(assuming same root servers)</a:t>
            </a:r>
          </a:p>
          <a:p>
            <a:pPr lvl="1"/>
            <a:r>
              <a:rPr lang="en-US" altLang="zh-CN" dirty="0"/>
              <a:t>No need to specific a context</a:t>
            </a:r>
          </a:p>
          <a:p>
            <a:pPr lvl="1"/>
            <a:r>
              <a:rPr lang="en-US" altLang="zh-CN" dirty="0"/>
              <a:t>DNS has no trouble generating unique names</a:t>
            </a:r>
          </a:p>
          <a:p>
            <a:pPr lvl="1"/>
            <a:r>
              <a:rPr lang="en-US" altLang="zh-CN" dirty="0"/>
              <a:t>The name can also be user-friendly</a:t>
            </a:r>
          </a:p>
          <a:p>
            <a:r>
              <a:rPr lang="en-US" altLang="zh-CN" b="1" dirty="0"/>
              <a:t>Scalable</a:t>
            </a:r>
            <a:r>
              <a:rPr lang="en-US" altLang="zh-CN" dirty="0"/>
              <a:t> in performance</a:t>
            </a:r>
          </a:p>
          <a:p>
            <a:pPr lvl="1"/>
            <a:r>
              <a:rPr lang="en-US" altLang="zh-CN" dirty="0"/>
              <a:t>Simplicity: look-up is simple and can be done by a PC</a:t>
            </a:r>
          </a:p>
          <a:p>
            <a:pPr lvl="1"/>
            <a:r>
              <a:rPr lang="en-US" altLang="zh-CN" dirty="0"/>
              <a:t>Caching: reduce number of total queries</a:t>
            </a:r>
          </a:p>
          <a:p>
            <a:pPr lvl="1"/>
            <a:r>
              <a:rPr lang="en-US" altLang="zh-CN" dirty="0"/>
              <a:t>Delegation: many name severs handle lookups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9DB3373-FDF0-BC4A-9296-1739F7E36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007789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Good Points on DNS Design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Scalable</a:t>
            </a:r>
            <a:r>
              <a:rPr lang="en-US" altLang="zh-CN" dirty="0"/>
              <a:t> in management</a:t>
            </a:r>
          </a:p>
          <a:p>
            <a:pPr lvl="1"/>
            <a:r>
              <a:rPr lang="en-US" altLang="zh-CN" dirty="0"/>
              <a:t>Each zone makes its own policy decision on binding</a:t>
            </a:r>
          </a:p>
          <a:p>
            <a:pPr lvl="1"/>
            <a:r>
              <a:rPr lang="en-US" altLang="zh-CN" dirty="0"/>
              <a:t>Hierarchy is great here</a:t>
            </a:r>
          </a:p>
          <a:p>
            <a:r>
              <a:rPr lang="en-US" altLang="zh-CN" b="1" dirty="0"/>
              <a:t>Fault tolerant</a:t>
            </a:r>
          </a:p>
          <a:p>
            <a:pPr lvl="1"/>
            <a:r>
              <a:rPr lang="en-US" altLang="zh-CN" dirty="0"/>
              <a:t>If one name server breaks, other will still work</a:t>
            </a:r>
          </a:p>
          <a:p>
            <a:pPr lvl="1"/>
            <a:r>
              <a:rPr lang="en-US" altLang="zh-CN" dirty="0"/>
              <a:t>Duplicated name server for a same zone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D2FC482-7098-5740-BC8D-3283F9007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734435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Bad Points on DNS Design</a:t>
            </a:r>
            <a:endParaRPr lang="zh-CN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Policy</a:t>
            </a:r>
          </a:p>
          <a:p>
            <a:pPr lvl="1"/>
            <a:r>
              <a:rPr lang="en-US" altLang="zh-CN" dirty="0"/>
              <a:t>Who should control the root zone, .com zone, etc.? Governments?</a:t>
            </a:r>
          </a:p>
          <a:p>
            <a:r>
              <a:rPr lang="en-US" altLang="zh-CN" dirty="0"/>
              <a:t>Significant load on root servers</a:t>
            </a:r>
          </a:p>
          <a:p>
            <a:pPr lvl="1"/>
            <a:r>
              <a:rPr lang="en-US" altLang="zh-CN" dirty="0"/>
              <a:t>Many DNS clients starts by talking to root server</a:t>
            </a:r>
          </a:p>
          <a:p>
            <a:pPr lvl="1"/>
            <a:r>
              <a:rPr lang="en-US" altLang="zh-CN" dirty="0"/>
              <a:t>Many queries for non-existent names, becomes a </a:t>
            </a:r>
            <a:r>
              <a:rPr lang="en-US" altLang="zh-CN" dirty="0" err="1"/>
              <a:t>DoS</a:t>
            </a:r>
            <a:r>
              <a:rPr lang="zh-CN" altLang="en-US" dirty="0"/>
              <a:t> </a:t>
            </a:r>
            <a:r>
              <a:rPr lang="en-US" altLang="zh-CN" dirty="0"/>
              <a:t>attack</a:t>
            </a:r>
          </a:p>
          <a:p>
            <a:r>
              <a:rPr lang="en-US" altLang="zh-CN" dirty="0"/>
              <a:t>Security</a:t>
            </a:r>
          </a:p>
          <a:p>
            <a:pPr lvl="1"/>
            <a:r>
              <a:rPr lang="en-US" altLang="zh-CN" dirty="0"/>
              <a:t>How does a client know if the response is correct?</a:t>
            </a:r>
          </a:p>
          <a:p>
            <a:pPr lvl="1"/>
            <a:r>
              <a:rPr lang="en-US" altLang="zh-CN" dirty="0"/>
              <a:t>How does VeriSign know "change </a:t>
            </a:r>
            <a:r>
              <a:rPr lang="en-US" altLang="zh-CN" dirty="0" err="1"/>
              <a:t>Amazon.com</a:t>
            </a:r>
            <a:r>
              <a:rPr lang="en-US" altLang="zh-CN" dirty="0"/>
              <a:t> IP" is legal?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A8CAF14-E6CA-3B48-853C-A35EB08A3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435003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DNS Amplification Attack</a:t>
            </a:r>
            <a:endParaRPr lang="zh-CN" altLang="en-US" dirty="0"/>
          </a:p>
        </p:txBody>
      </p:sp>
      <p:pic>
        <p:nvPicPr>
          <p:cNvPr id="1026" name="Picture 2" descr="http://s11.sinaimg.cn/large/002Ekp8Ity6EuBfJoHU6a&amp;69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177" y="1201316"/>
            <a:ext cx="6207646" cy="4345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B96EBA-33E4-A941-A2C5-D7D41122A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731022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DNS Security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DNS Hijack: Cutting the binding between name and IP</a:t>
            </a:r>
          </a:p>
          <a:p>
            <a:r>
              <a:rPr lang="en-US" altLang="zh-CN" dirty="0"/>
              <a:t>DNS </a:t>
            </a:r>
            <a:r>
              <a:rPr lang="en-US" altLang="zh-CN" dirty="0" err="1"/>
              <a:t>DoS</a:t>
            </a:r>
            <a:r>
              <a:rPr lang="zh-CN" altLang="en-US" dirty="0"/>
              <a:t> </a:t>
            </a:r>
            <a:r>
              <a:rPr lang="en-US" altLang="zh-CN" dirty="0"/>
              <a:t>(Denial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Service)</a:t>
            </a:r>
            <a:r>
              <a:rPr lang="zh-CN" altLang="en-US" dirty="0"/>
              <a:t> </a:t>
            </a:r>
            <a:r>
              <a:rPr lang="en-US" altLang="zh-CN" dirty="0"/>
              <a:t>attack</a:t>
            </a:r>
          </a:p>
          <a:p>
            <a:pPr lvl="1"/>
            <a:r>
              <a:rPr lang="en-US" altLang="zh-CN" dirty="0"/>
              <a:t>BAOFENG.com &amp; </a:t>
            </a:r>
            <a:r>
              <a:rPr lang="en-US" altLang="zh-CN" dirty="0" err="1"/>
              <a:t>DNSPod</a:t>
            </a:r>
            <a:endParaRPr lang="en-US" altLang="zh-CN" dirty="0"/>
          </a:p>
          <a:p>
            <a:pPr lvl="1"/>
            <a:r>
              <a:rPr lang="en-US" altLang="zh-CN" dirty="0"/>
              <a:t>2009-5-18: </a:t>
            </a:r>
            <a:r>
              <a:rPr lang="en-US" altLang="zh-CN" dirty="0" err="1"/>
              <a:t>DNSPod</a:t>
            </a:r>
            <a:r>
              <a:rPr lang="en-US" altLang="zh-CN" dirty="0"/>
              <a:t> was attacked and banned</a:t>
            </a:r>
          </a:p>
          <a:p>
            <a:pPr lvl="1"/>
            <a:r>
              <a:rPr lang="en-US" altLang="zh-CN" dirty="0"/>
              <a:t>2009-5-19: The Internet in China was almost down</a:t>
            </a:r>
          </a:p>
          <a:p>
            <a:pPr lvl="1"/>
            <a:r>
              <a:rPr lang="en-US" altLang="zh-CN" dirty="0"/>
              <a:t>Fixed timer: query for BAOFENG.com once per second!</a:t>
            </a:r>
          </a:p>
          <a:p>
            <a:r>
              <a:rPr lang="en-US" altLang="zh-CN" dirty="0"/>
              <a:t>Solutions</a:t>
            </a:r>
          </a:p>
          <a:p>
            <a:pPr lvl="1"/>
            <a:r>
              <a:rPr lang="en-US" altLang="zh-CN" dirty="0"/>
              <a:t>/</a:t>
            </a:r>
            <a:r>
              <a:rPr lang="en-US" altLang="zh-CN" dirty="0" err="1"/>
              <a:t>etc</a:t>
            </a:r>
            <a:r>
              <a:rPr lang="en-US" altLang="zh-CN" dirty="0"/>
              <a:t>/hosts, </a:t>
            </a:r>
            <a:r>
              <a:rPr lang="en-US" altLang="zh-CN" dirty="0" err="1"/>
              <a:t>dnsmasq</a:t>
            </a:r>
            <a:r>
              <a:rPr lang="en-US" altLang="zh-CN" dirty="0"/>
              <a:t>, </a:t>
            </a:r>
            <a:r>
              <a:rPr lang="en-US" altLang="zh-CN" dirty="0" err="1"/>
              <a:t>OpenDNS</a:t>
            </a:r>
            <a:r>
              <a:rPr lang="en-US" altLang="zh-CN" dirty="0"/>
              <a:t>, etc.</a:t>
            </a:r>
          </a:p>
          <a:p>
            <a:pPr lvl="1"/>
            <a:r>
              <a:rPr lang="en-US" altLang="zh-CN" dirty="0"/>
              <a:t>DNS shield to defend against </a:t>
            </a:r>
            <a:r>
              <a:rPr lang="en-US" altLang="zh-CN" dirty="0" err="1"/>
              <a:t>DoS</a:t>
            </a:r>
            <a:r>
              <a:rPr lang="en-US" altLang="zh-CN" dirty="0"/>
              <a:t> attack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A93247F-1D43-D242-8D73-541709479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34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222774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DNSSEC: Protect DNS Record</a:t>
            </a:r>
            <a:endParaRPr lang="zh-CN" altLang="en-US" dirty="0"/>
          </a:p>
        </p:txBody>
      </p:sp>
      <p:pic>
        <p:nvPicPr>
          <p:cNvPr id="2050" name="Picture 2" descr="With and Without DNSSE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551" y="1561356"/>
            <a:ext cx="8275849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“DNSSec”的图片搜索结果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5284" y="341049"/>
            <a:ext cx="696798" cy="716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1331640" y="5161756"/>
            <a:ext cx="662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Only part of the zones are using DNSSEC, e.g., </a:t>
            </a:r>
            <a:r>
              <a:rPr lang="en-US" altLang="zh-CN" b="1" dirty="0">
                <a:solidFill>
                  <a:srgbClr val="0096FF"/>
                </a:solidFill>
                <a:latin typeface="+mn-ea"/>
              </a:rPr>
              <a:t>.</a:t>
            </a:r>
            <a:r>
              <a:rPr lang="en-US" altLang="zh-CN" b="1" dirty="0" err="1">
                <a:solidFill>
                  <a:srgbClr val="0096FF"/>
                </a:solidFill>
                <a:latin typeface="+mn-ea"/>
              </a:rPr>
              <a:t>gov</a:t>
            </a:r>
            <a:r>
              <a:rPr lang="en-US" altLang="zh-CN" b="1" dirty="0">
                <a:solidFill>
                  <a:srgbClr val="0096FF"/>
                </a:solidFill>
                <a:latin typeface="+mn-ea"/>
              </a:rPr>
              <a:t>, .org</a:t>
            </a:r>
            <a:endParaRPr lang="zh-CN" altLang="en-US" b="1" dirty="0">
              <a:solidFill>
                <a:srgbClr val="0096FF"/>
              </a:solidFill>
              <a:latin typeface="+mn-ea"/>
            </a:endParaRPr>
          </a:p>
        </p:txBody>
      </p:sp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D1FDD907-D942-0441-AFF9-75F4706DD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35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888841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F71D1AE-6D00-7A4A-A8CB-161D26832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Content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Distribution</a:t>
            </a:r>
            <a:endParaRPr kumimoji="1"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A95AF7D-60DE-2241-A4D4-EAACF066C5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Files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Internet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886556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B244B64-FB90-F547-8F8A-5BCFB13B0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Content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Distribution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BFF6612-DF0E-904E-9C5E-8B84390223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How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reduce</a:t>
            </a:r>
            <a:r>
              <a:rPr kumimoji="1" lang="zh-CN" altLang="en-US" dirty="0"/>
              <a:t> </a:t>
            </a:r>
            <a:r>
              <a:rPr kumimoji="1" lang="en-US" altLang="zh-CN" dirty="0"/>
              <a:t>load</a:t>
            </a:r>
            <a:r>
              <a:rPr kumimoji="1" lang="zh-CN" altLang="en-US" dirty="0"/>
              <a:t> </a:t>
            </a:r>
            <a:r>
              <a:rPr kumimoji="1" lang="en-US" altLang="zh-CN" dirty="0"/>
              <a:t>latency</a:t>
            </a:r>
            <a:r>
              <a:rPr kumimoji="1" lang="zh-CN" altLang="en-US" dirty="0"/>
              <a:t> </a:t>
            </a:r>
            <a:r>
              <a:rPr kumimoji="1" lang="en-US" altLang="zh-CN" dirty="0"/>
              <a:t>over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Internet?</a:t>
            </a:r>
          </a:p>
          <a:p>
            <a:pPr lvl="1"/>
            <a:r>
              <a:rPr kumimoji="1" lang="en-US" altLang="zh-CN" dirty="0"/>
              <a:t>Especially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large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files,</a:t>
            </a:r>
            <a:r>
              <a:rPr kumimoji="1" lang="zh-CN" altLang="en-US" dirty="0"/>
              <a:t> </a:t>
            </a:r>
            <a:r>
              <a:rPr kumimoji="1" lang="en-US" altLang="zh-CN" dirty="0"/>
              <a:t>e.g.,</a:t>
            </a:r>
            <a:r>
              <a:rPr kumimoji="1" lang="zh-CN" altLang="en-US" dirty="0"/>
              <a:t> </a:t>
            </a:r>
            <a:r>
              <a:rPr kumimoji="1" lang="en-US" altLang="zh-CN" dirty="0"/>
              <a:t>images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videos</a:t>
            </a:r>
          </a:p>
          <a:p>
            <a:r>
              <a:rPr kumimoji="1" lang="en-US" altLang="zh-CN" dirty="0"/>
              <a:t>Client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side</a:t>
            </a:r>
          </a:p>
          <a:p>
            <a:pPr lvl="1"/>
            <a:r>
              <a:rPr kumimoji="1" lang="en-US" altLang="zh-CN" dirty="0"/>
              <a:t>Many</a:t>
            </a:r>
            <a:r>
              <a:rPr kumimoji="1" lang="zh-CN" altLang="en-US" dirty="0"/>
              <a:t> </a:t>
            </a:r>
            <a:r>
              <a:rPr kumimoji="1" lang="en-US" altLang="zh-CN" dirty="0"/>
              <a:t>people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SJTU</a:t>
            </a:r>
            <a:r>
              <a:rPr kumimoji="1" lang="zh-CN" altLang="en-US" dirty="0"/>
              <a:t> </a:t>
            </a:r>
            <a:r>
              <a:rPr kumimoji="1" lang="en-US" altLang="zh-CN" dirty="0"/>
              <a:t>might</a:t>
            </a:r>
            <a:r>
              <a:rPr kumimoji="1" lang="zh-CN" altLang="en-US" dirty="0"/>
              <a:t> </a:t>
            </a:r>
            <a:r>
              <a:rPr kumimoji="1" lang="en-US" altLang="zh-CN" dirty="0"/>
              <a:t>access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same</a:t>
            </a:r>
            <a:r>
              <a:rPr kumimoji="1" lang="zh-CN" altLang="en-US" dirty="0"/>
              <a:t> </a:t>
            </a:r>
            <a:r>
              <a:rPr kumimoji="1" lang="en-US" altLang="zh-CN" dirty="0"/>
              <a:t>web</a:t>
            </a:r>
            <a:r>
              <a:rPr kumimoji="1" lang="zh-CN" altLang="en-US" dirty="0"/>
              <a:t> </a:t>
            </a:r>
            <a:r>
              <a:rPr kumimoji="1" lang="en-US" altLang="zh-CN" dirty="0"/>
              <a:t>pages</a:t>
            </a:r>
          </a:p>
          <a:p>
            <a:pPr lvl="1"/>
            <a:r>
              <a:rPr kumimoji="1" lang="en-US" altLang="zh-CN" dirty="0"/>
              <a:t>Save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bandwidth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rgbClr val="0096FF"/>
                </a:solidFill>
              </a:rPr>
              <a:t>caching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local</a:t>
            </a:r>
            <a:r>
              <a:rPr kumimoji="1" lang="zh-CN" altLang="en-US" dirty="0"/>
              <a:t> </a:t>
            </a:r>
            <a:r>
              <a:rPr kumimoji="1" lang="en-US" altLang="zh-CN" dirty="0"/>
              <a:t>copy</a:t>
            </a:r>
          </a:p>
          <a:p>
            <a:r>
              <a:rPr kumimoji="1" lang="en-US" altLang="zh-CN" dirty="0"/>
              <a:t>Server</a:t>
            </a:r>
            <a:r>
              <a:rPr kumimoji="1" lang="zh-CN" altLang="en-US" dirty="0"/>
              <a:t> </a:t>
            </a:r>
            <a:r>
              <a:rPr kumimoji="1" lang="en-US" altLang="zh-CN" dirty="0"/>
              <a:t>side</a:t>
            </a:r>
          </a:p>
          <a:p>
            <a:pPr lvl="1"/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clients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</a:t>
            </a:r>
            <a:r>
              <a:rPr kumimoji="1" lang="zh-CN" altLang="en-US" dirty="0"/>
              <a:t> </a:t>
            </a:r>
            <a:r>
              <a:rPr kumimoji="1" lang="en-US" altLang="zh-CN" dirty="0"/>
              <a:t>cache</a:t>
            </a:r>
          </a:p>
          <a:p>
            <a:pPr lvl="1"/>
            <a:r>
              <a:rPr kumimoji="1" lang="en-US" altLang="zh-CN" dirty="0"/>
              <a:t>Push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out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i="1" dirty="0"/>
              <a:t>content</a:t>
            </a:r>
            <a:r>
              <a:rPr kumimoji="1" lang="zh-CN" altLang="en-US" i="1" dirty="0"/>
              <a:t> </a:t>
            </a:r>
            <a:r>
              <a:rPr kumimoji="1" lang="en-US" altLang="zh-CN" i="1" dirty="0"/>
              <a:t>distribution</a:t>
            </a:r>
            <a:r>
              <a:rPr kumimoji="1" lang="zh-CN" altLang="en-US" i="1" dirty="0"/>
              <a:t> </a:t>
            </a:r>
            <a:r>
              <a:rPr kumimoji="1" lang="en-US" altLang="zh-CN" i="1" dirty="0"/>
              <a:t>network</a:t>
            </a:r>
            <a:r>
              <a:rPr kumimoji="1" lang="zh-CN" altLang="en-US" dirty="0"/>
              <a:t> </a:t>
            </a:r>
            <a:r>
              <a:rPr kumimoji="1" lang="en-US" altLang="zh-CN" dirty="0"/>
              <a:t>(CDN)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495914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F08E6B-574F-404C-80B8-480AFD7FF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Caching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Examples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D50746C-4AF0-8C4C-8C15-17F6CF08F5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363272" cy="377163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Web</a:t>
            </a:r>
            <a:r>
              <a:rPr kumimoji="1" lang="zh-CN" altLang="en-US" dirty="0"/>
              <a:t> </a:t>
            </a:r>
            <a:r>
              <a:rPr kumimoji="1" lang="en-US" altLang="zh-CN" dirty="0"/>
              <a:t>browser</a:t>
            </a:r>
            <a:r>
              <a:rPr kumimoji="1" lang="zh-CN" altLang="en-US" dirty="0"/>
              <a:t> </a:t>
            </a:r>
            <a:r>
              <a:rPr kumimoji="1" lang="en-US" altLang="zh-CN" dirty="0"/>
              <a:t>caches</a:t>
            </a:r>
            <a:r>
              <a:rPr kumimoji="1" lang="zh-CN" altLang="en-US" dirty="0"/>
              <a:t> </a:t>
            </a:r>
            <a:r>
              <a:rPr kumimoji="1" lang="en-US" altLang="zh-CN" dirty="0"/>
              <a:t>recently</a:t>
            </a:r>
            <a:r>
              <a:rPr kumimoji="1" lang="zh-CN" altLang="en-US" dirty="0"/>
              <a:t> </a:t>
            </a:r>
            <a:r>
              <a:rPr kumimoji="1" lang="en-US" altLang="zh-CN" dirty="0"/>
              <a:t>accessed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files</a:t>
            </a:r>
          </a:p>
          <a:p>
            <a:pPr lvl="1"/>
            <a:r>
              <a:rPr kumimoji="1" lang="en-US" altLang="zh-CN" dirty="0"/>
              <a:t>E.g.,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allow</a:t>
            </a:r>
            <a:r>
              <a:rPr kumimoji="1" lang="zh-CN" altLang="en-US" dirty="0"/>
              <a:t> </a:t>
            </a:r>
            <a:r>
              <a:rPr kumimoji="1" lang="en-US" altLang="zh-CN" dirty="0"/>
              <a:t>"back"</a:t>
            </a:r>
            <a:r>
              <a:rPr kumimoji="1" lang="zh-CN" altLang="en-US" dirty="0"/>
              <a:t> </a:t>
            </a:r>
            <a:r>
              <a:rPr kumimoji="1" lang="en-US" altLang="zh-CN" dirty="0"/>
              <a:t>button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operate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efficiently</a:t>
            </a:r>
          </a:p>
          <a:p>
            <a:r>
              <a:rPr kumimoji="1" lang="en-US" altLang="zh-CN" dirty="0"/>
              <a:t>Web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proxies</a:t>
            </a:r>
            <a:r>
              <a:rPr kumimoji="1" lang="zh-CN" altLang="en-US" dirty="0"/>
              <a:t> </a:t>
            </a:r>
            <a:r>
              <a:rPr kumimoji="1" lang="en-US" altLang="zh-CN" dirty="0"/>
              <a:t>cache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recently</a:t>
            </a:r>
            <a:r>
              <a:rPr kumimoji="1" lang="zh-CN" altLang="en-US" dirty="0"/>
              <a:t> </a:t>
            </a:r>
            <a:r>
              <a:rPr kumimoji="1" lang="en-US" altLang="zh-CN" dirty="0"/>
              <a:t>accessed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URLs</a:t>
            </a:r>
          </a:p>
          <a:p>
            <a:pPr lvl="1"/>
            <a:r>
              <a:rPr kumimoji="1" lang="en-US" altLang="zh-CN" dirty="0"/>
              <a:t>Save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bandwidth/time</a:t>
            </a:r>
            <a:r>
              <a:rPr kumimoji="1" lang="zh-CN" altLang="en-US" dirty="0"/>
              <a:t> </a:t>
            </a:r>
            <a:r>
              <a:rPr kumimoji="1" lang="en-US" altLang="zh-CN" dirty="0"/>
              <a:t>when</a:t>
            </a:r>
            <a:r>
              <a:rPr kumimoji="1" lang="zh-CN" altLang="en-US" dirty="0"/>
              <a:t> </a:t>
            </a:r>
            <a:r>
              <a:rPr kumimoji="1" lang="en-US" altLang="zh-CN" dirty="0"/>
              <a:t>multiple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people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locally</a:t>
            </a:r>
            <a:r>
              <a:rPr kumimoji="1" lang="zh-CN" altLang="en-US" dirty="0"/>
              <a:t> </a:t>
            </a:r>
            <a:r>
              <a:rPr kumimoji="1" lang="en-US" altLang="zh-CN" dirty="0"/>
              <a:t>access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same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remote</a:t>
            </a:r>
            <a:r>
              <a:rPr kumimoji="1" lang="zh-CN" altLang="en-US" dirty="0"/>
              <a:t> </a:t>
            </a:r>
            <a:r>
              <a:rPr kumimoji="1" lang="en-US" altLang="zh-CN" dirty="0"/>
              <a:t>URL</a:t>
            </a:r>
          </a:p>
          <a:p>
            <a:r>
              <a:rPr kumimoji="1" lang="en-US" altLang="zh-CN" dirty="0"/>
              <a:t>DNS</a:t>
            </a:r>
            <a:r>
              <a:rPr kumimoji="1" lang="zh-CN" altLang="en-US" dirty="0"/>
              <a:t> </a:t>
            </a:r>
            <a:r>
              <a:rPr kumimoji="1" lang="en-US" altLang="zh-CN" dirty="0"/>
              <a:t>resolvers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cache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resource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records</a:t>
            </a:r>
            <a:r>
              <a:rPr kumimoji="1" lang="zh-CN" altLang="en-US" dirty="0"/>
              <a:t> </a:t>
            </a:r>
            <a:r>
              <a:rPr kumimoji="1" lang="en-US" altLang="zh-CN" dirty="0"/>
              <a:t>(URL→IP)</a:t>
            </a:r>
          </a:p>
          <a:p>
            <a:r>
              <a:rPr kumimoji="1" lang="en-US" altLang="zh-CN" dirty="0"/>
              <a:t>NFS</a:t>
            </a:r>
            <a:r>
              <a:rPr kumimoji="1" lang="zh-CN" altLang="en-US" dirty="0"/>
              <a:t> </a:t>
            </a:r>
            <a:r>
              <a:rPr kumimoji="1" lang="en-US" altLang="zh-CN" dirty="0"/>
              <a:t>clients</a:t>
            </a:r>
            <a:r>
              <a:rPr kumimoji="1" lang="zh-CN" altLang="en-US" dirty="0"/>
              <a:t> </a:t>
            </a:r>
            <a:r>
              <a:rPr kumimoji="1" lang="en-US" altLang="zh-CN" dirty="0"/>
              <a:t>cache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read/written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490368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7BA0F7-6E20-054B-903B-C96471542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Content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Distribution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Network</a:t>
            </a:r>
            <a:r>
              <a:rPr kumimoji="1" lang="zh-CN" altLang="en-US" dirty="0"/>
              <a:t> </a:t>
            </a:r>
            <a:r>
              <a:rPr kumimoji="1" lang="en-US" altLang="zh-CN" dirty="0"/>
              <a:t>(CDN)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5B03B26-FED0-C142-A46B-49785EA027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000" dirty="0"/>
              <a:t>Network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of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computers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that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replicate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content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across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Internet</a:t>
            </a:r>
          </a:p>
          <a:p>
            <a:pPr lvl="1"/>
            <a:r>
              <a:rPr kumimoji="1" lang="en-US" altLang="zh-CN" dirty="0"/>
              <a:t>Bringing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content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closer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requests</a:t>
            </a:r>
          </a:p>
          <a:p>
            <a:pPr lvl="1"/>
            <a:r>
              <a:rPr kumimoji="1" lang="en-US" altLang="zh-CN" dirty="0"/>
              <a:t>End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only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</a:t>
            </a:r>
            <a:r>
              <a:rPr kumimoji="1" lang="zh-CN" altLang="en-US" dirty="0"/>
              <a:t> </a:t>
            </a:r>
            <a:r>
              <a:rPr kumimoji="1" lang="en-US" altLang="zh-CN" dirty="0"/>
              <a:t>local</a:t>
            </a:r>
            <a:r>
              <a:rPr kumimoji="1" lang="zh-CN" altLang="en-US" dirty="0"/>
              <a:t> </a:t>
            </a:r>
            <a:r>
              <a:rPr kumimoji="1" lang="en-US" altLang="zh-CN" dirty="0"/>
              <a:t>(not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shared)</a:t>
            </a:r>
            <a:r>
              <a:rPr kumimoji="1" lang="zh-CN" altLang="en-US" dirty="0"/>
              <a:t> </a:t>
            </a:r>
            <a:r>
              <a:rPr kumimoji="1" lang="en-US" altLang="zh-CN" dirty="0"/>
              <a:t>network</a:t>
            </a:r>
            <a:r>
              <a:rPr kumimoji="1" lang="zh-CN" altLang="en-US" dirty="0"/>
              <a:t> </a:t>
            </a:r>
            <a:r>
              <a:rPr kumimoji="1" lang="en-US" altLang="zh-CN" dirty="0"/>
              <a:t>capacity</a:t>
            </a:r>
          </a:p>
          <a:p>
            <a:pPr lvl="1"/>
            <a:endParaRPr kumimoji="1" lang="en-US" altLang="zh-CN" dirty="0"/>
          </a:p>
          <a:p>
            <a:r>
              <a:rPr kumimoji="1" lang="en-US" altLang="zh-CN" sz="2000" dirty="0"/>
              <a:t>Content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providers</a:t>
            </a:r>
            <a:r>
              <a:rPr kumimoji="1" lang="zh-CN" altLang="en-US" sz="2000" dirty="0"/>
              <a:t> </a:t>
            </a:r>
            <a:r>
              <a:rPr kumimoji="1" lang="en-US" altLang="zh-CN" sz="2000" dirty="0">
                <a:solidFill>
                  <a:srgbClr val="0096FF"/>
                </a:solidFill>
              </a:rPr>
              <a:t>actively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pushes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data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into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network</a:t>
            </a:r>
          </a:p>
          <a:p>
            <a:pPr lvl="1"/>
            <a:r>
              <a:rPr kumimoji="1" lang="en-US" altLang="zh-CN" dirty="0"/>
              <a:t>Improve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performance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reduce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costs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204745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A615F0-4B4F-0F46-B295-7DD5448A3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/>
          <a:p>
            <a:r>
              <a:rPr kumimoji="1" lang="en-US" altLang="zh-CN" dirty="0"/>
              <a:t>Content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Distribution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Network</a:t>
            </a:r>
            <a:r>
              <a:rPr kumimoji="1" lang="zh-CN" altLang="en-US" dirty="0"/>
              <a:t> </a:t>
            </a:r>
            <a:r>
              <a:rPr kumimoji="1" lang="en-US" altLang="zh-CN" dirty="0"/>
              <a:t>(CDN)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2FB31B6-29A0-2A4B-B86A-D054B8A627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1" y="1921396"/>
            <a:ext cx="8229600" cy="3040768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8FA8E990-1DC1-6241-B585-51E188E621FA}"/>
              </a:ext>
            </a:extLst>
          </p:cNvPr>
          <p:cNvSpPr txBox="1"/>
          <p:nvPr/>
        </p:nvSpPr>
        <p:spPr>
          <a:xfrm>
            <a:off x="470663" y="1156020"/>
            <a:ext cx="46649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i="1" dirty="0"/>
              <a:t>Akamai</a:t>
            </a:r>
            <a:r>
              <a:rPr kumimoji="1" lang="zh-CN" altLang="en-US" dirty="0"/>
              <a:t> </a:t>
            </a:r>
            <a:r>
              <a:rPr kumimoji="1" lang="en-US" altLang="zh-CN" dirty="0"/>
              <a:t>as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</a:t>
            </a:r>
            <a:r>
              <a:rPr kumimoji="1" lang="zh-CN" altLang="en-US" dirty="0"/>
              <a:t> </a:t>
            </a:r>
            <a:r>
              <a:rPr kumimoji="1" lang="en-US" altLang="zh-CN" dirty="0"/>
              <a:t>example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798706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58A797B4-5BDC-CE4A-A891-37315F2D20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>
                <a:ea typeface="ＭＳ Ｐゴシック" panose="020B0600070205080204" pitchFamily="34" charset="-128"/>
              </a:rPr>
              <a:t>Server Selection Mechanism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10B2FE7F-AA53-094A-8663-BFAB3B7A6013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altLang="zh-CN" sz="2000" b="1" dirty="0">
                <a:ea typeface="ＭＳ Ｐゴシック" panose="020B0600070205080204" pitchFamily="34" charset="-128"/>
                <a:sym typeface="Wingdings" pitchFamily="2" charset="2"/>
              </a:rPr>
              <a:t>Application</a:t>
            </a:r>
          </a:p>
          <a:p>
            <a:pPr lvl="1"/>
            <a:r>
              <a:rPr lang="en-US" altLang="zh-CN" sz="1800" dirty="0">
                <a:ea typeface="ＭＳ Ｐゴシック" panose="020B0600070205080204" pitchFamily="34" charset="-128"/>
                <a:sym typeface="Wingdings" pitchFamily="2" charset="2"/>
              </a:rPr>
              <a:t>HTTP redirection</a:t>
            </a:r>
          </a:p>
        </p:txBody>
      </p:sp>
      <p:sp>
        <p:nvSpPr>
          <p:cNvPr id="74" name="Content Placeholder 73">
            <a:extLst>
              <a:ext uri="{FF2B5EF4-FFF2-40B4-BE49-F238E27FC236}">
                <a16:creationId xmlns:a16="http://schemas.microsoft.com/office/drawing/2014/main" id="{1B53B0C0-52E1-A845-9151-56C800EDF0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35500" y="1333500"/>
            <a:ext cx="3746500" cy="3771636"/>
          </a:xfrm>
        </p:spPr>
        <p:txBody>
          <a:bodyPr/>
          <a:lstStyle/>
          <a:p>
            <a:r>
              <a:rPr lang="en-US" altLang="zh-CN" sz="2000" b="1" dirty="0">
                <a:ea typeface="ＭＳ Ｐゴシック" panose="020B0600070205080204" pitchFamily="34" charset="-128"/>
              </a:rPr>
              <a:t>Advantages</a:t>
            </a:r>
          </a:p>
          <a:p>
            <a:pPr lvl="1"/>
            <a:r>
              <a:rPr lang="en-US" altLang="zh-CN" sz="1800" dirty="0">
                <a:ea typeface="ＭＳ Ｐゴシック" panose="020B0600070205080204" pitchFamily="34" charset="-128"/>
              </a:rPr>
              <a:t>Fine-grain control</a:t>
            </a:r>
          </a:p>
          <a:p>
            <a:pPr lvl="1"/>
            <a:r>
              <a:rPr lang="en-US" altLang="zh-CN" sz="1800" dirty="0">
                <a:ea typeface="ＭＳ Ｐゴシック" panose="020B0600070205080204" pitchFamily="34" charset="-128"/>
              </a:rPr>
              <a:t>Selection based on client IP address</a:t>
            </a:r>
          </a:p>
          <a:p>
            <a:r>
              <a:rPr lang="en-US" altLang="zh-CN" sz="2000" b="1" dirty="0">
                <a:ea typeface="ＭＳ Ｐゴシック" panose="020B0600070205080204" pitchFamily="34" charset="-128"/>
              </a:rPr>
              <a:t>Disadvantages</a:t>
            </a:r>
          </a:p>
          <a:p>
            <a:pPr lvl="1"/>
            <a:r>
              <a:rPr lang="en-US" altLang="zh-CN" sz="1800" dirty="0">
                <a:ea typeface="ＭＳ Ｐゴシック" panose="020B0600070205080204" pitchFamily="34" charset="-128"/>
              </a:rPr>
              <a:t>Extra round-trips for TCP connection to server</a:t>
            </a:r>
          </a:p>
          <a:p>
            <a:pPr lvl="1"/>
            <a:r>
              <a:rPr lang="en-US" altLang="zh-CN" sz="1800" dirty="0">
                <a:ea typeface="ＭＳ Ｐゴシック" panose="020B0600070205080204" pitchFamily="34" charset="-128"/>
              </a:rPr>
              <a:t>Overhead on the server</a:t>
            </a:r>
          </a:p>
        </p:txBody>
      </p:sp>
      <p:pic>
        <p:nvPicPr>
          <p:cNvPr id="36869" name="Picture 14" descr="paketaro box">
            <a:extLst>
              <a:ext uri="{FF2B5EF4-FFF2-40B4-BE49-F238E27FC236}">
                <a16:creationId xmlns:a16="http://schemas.microsoft.com/office/drawing/2014/main" id="{05A392C7-03DC-4544-9A14-8534EC03F6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0" y="4127500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Picture 14" descr="paketaro box">
            <a:extLst>
              <a:ext uri="{FF2B5EF4-FFF2-40B4-BE49-F238E27FC236}">
                <a16:creationId xmlns:a16="http://schemas.microsoft.com/office/drawing/2014/main" id="{AC556602-C95E-7943-9135-402BF34B0C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2857500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1" name="Picture 13" descr="Computer5">
            <a:extLst>
              <a:ext uri="{FF2B5EF4-FFF2-40B4-BE49-F238E27FC236}">
                <a16:creationId xmlns:a16="http://schemas.microsoft.com/office/drawing/2014/main" id="{454F60D4-6F5A-AB45-A8B1-DAEAD48E4A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3175000"/>
            <a:ext cx="1031875" cy="907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03074B60-F866-864A-8008-A15EDDCCA9D4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587500" y="3048000"/>
            <a:ext cx="1968500" cy="4445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D913696-B766-3045-AACD-507D7E8C9962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 flipV="1">
            <a:off x="1587500" y="3175000"/>
            <a:ext cx="2032000" cy="5080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CC0845B-8ADB-1A41-93B5-109C365845E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587500" y="3683000"/>
            <a:ext cx="2159000" cy="5715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522C6F91-7251-064F-9522-53C42F6A7318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>
            <a:off x="1651000" y="3873500"/>
            <a:ext cx="2095500" cy="6350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6876" name="TextBox 33">
            <a:extLst>
              <a:ext uri="{FF2B5EF4-FFF2-40B4-BE49-F238E27FC236}">
                <a16:creationId xmlns:a16="http://schemas.microsoft.com/office/drawing/2014/main" id="{C08A8A83-9CE4-764F-919F-73A8AC55E6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5500" y="3048000"/>
            <a:ext cx="184731" cy="348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zh-CN" altLang="zh-CN" sz="1667"/>
          </a:p>
        </p:txBody>
      </p:sp>
      <p:sp>
        <p:nvSpPr>
          <p:cNvPr id="33807" name="TextBox 34">
            <a:extLst>
              <a:ext uri="{FF2B5EF4-FFF2-40B4-BE49-F238E27FC236}">
                <a16:creationId xmlns:a16="http://schemas.microsoft.com/office/drawing/2014/main" id="{7D2E3798-AB30-F84A-8032-473A7EE73F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2501" y="2921000"/>
            <a:ext cx="569387" cy="348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zh-CN" sz="1667"/>
              <a:t>GET</a:t>
            </a:r>
          </a:p>
        </p:txBody>
      </p:sp>
      <p:sp>
        <p:nvSpPr>
          <p:cNvPr id="33808" name="TextBox 35">
            <a:extLst>
              <a:ext uri="{FF2B5EF4-FFF2-40B4-BE49-F238E27FC236}">
                <a16:creationId xmlns:a16="http://schemas.microsoft.com/office/drawing/2014/main" id="{A3E62E05-C472-D04D-B887-5B999AF0C9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2500" y="3413125"/>
            <a:ext cx="1210588" cy="348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zh-CN" sz="1667"/>
              <a:t>Redirect</a:t>
            </a:r>
          </a:p>
        </p:txBody>
      </p:sp>
      <p:sp>
        <p:nvSpPr>
          <p:cNvPr id="33809" name="TextBox 38">
            <a:extLst>
              <a:ext uri="{FF2B5EF4-FFF2-40B4-BE49-F238E27FC236}">
                <a16:creationId xmlns:a16="http://schemas.microsoft.com/office/drawing/2014/main" id="{E108769C-6A8C-984F-AC0A-01BD5292BF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4501" y="3810000"/>
            <a:ext cx="569387" cy="348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zh-CN" sz="1667"/>
              <a:t>GET</a:t>
            </a:r>
          </a:p>
        </p:txBody>
      </p:sp>
      <p:sp>
        <p:nvSpPr>
          <p:cNvPr id="33810" name="TextBox 41">
            <a:extLst>
              <a:ext uri="{FF2B5EF4-FFF2-40B4-BE49-F238E27FC236}">
                <a16:creationId xmlns:a16="http://schemas.microsoft.com/office/drawing/2014/main" id="{F5BAD741-FB02-794C-9EEA-3BC80D28DE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4500" y="4365625"/>
            <a:ext cx="441146" cy="348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zh-CN" sz="1667"/>
              <a:t>OK</a:t>
            </a:r>
          </a:p>
        </p:txBody>
      </p:sp>
      <p:sp>
        <p:nvSpPr>
          <p:cNvPr id="36881" name="Slide Number Placeholder 3">
            <a:extLst>
              <a:ext uri="{FF2B5EF4-FFF2-40B4-BE49-F238E27FC236}">
                <a16:creationId xmlns:a16="http://schemas.microsoft.com/office/drawing/2014/main" id="{CB8E849C-B5AD-D448-9CCA-EA77323A9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67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1608506" indent="-31227522" eaLnBrk="0" hangingPunct="0">
              <a:defRPr sz="1667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1667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1667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1667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380985" eaLnBrk="0" fontAlgn="base" hangingPunct="0">
              <a:spcBef>
                <a:spcPct val="0"/>
              </a:spcBef>
              <a:spcAft>
                <a:spcPct val="0"/>
              </a:spcAft>
              <a:defRPr sz="1667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761970" eaLnBrk="0" fontAlgn="base" hangingPunct="0">
              <a:spcBef>
                <a:spcPct val="0"/>
              </a:spcBef>
              <a:spcAft>
                <a:spcPct val="0"/>
              </a:spcAft>
              <a:defRPr sz="1667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142954" eaLnBrk="0" fontAlgn="base" hangingPunct="0">
              <a:spcBef>
                <a:spcPct val="0"/>
              </a:spcBef>
              <a:spcAft>
                <a:spcPct val="0"/>
              </a:spcAft>
              <a:defRPr sz="1667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523939" eaLnBrk="0" fontAlgn="base" hangingPunct="0">
              <a:spcBef>
                <a:spcPct val="0"/>
              </a:spcBef>
              <a:spcAft>
                <a:spcPct val="0"/>
              </a:spcAft>
              <a:defRPr sz="1667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275A32E-9968-2D4A-ADF6-EFE0F14CAF78}" type="slidenum">
              <a:rPr lang="en-US" altLang="zh-CN" sz="1000">
                <a:solidFill>
                  <a:srgbClr val="898989"/>
                </a:solidFill>
              </a:rPr>
              <a:pPr eaLnBrk="1" hangingPunct="1"/>
              <a:t>41</a:t>
            </a:fld>
            <a:endParaRPr lang="en-US" altLang="zh-CN" sz="100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build="p"/>
      <p:bldP spid="33807" grpId="0"/>
      <p:bldP spid="33808" grpId="0"/>
      <p:bldP spid="33809" grpId="0"/>
      <p:bldP spid="3381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68B3AE03-B97C-7040-AD56-86CD535972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>
                <a:ea typeface="ＭＳ Ｐゴシック" panose="020B0600070205080204" pitchFamily="34" charset="-128"/>
              </a:rPr>
              <a:t>Server Selection Mechanism</a:t>
            </a:r>
          </a:p>
        </p:txBody>
      </p:sp>
      <p:sp>
        <p:nvSpPr>
          <p:cNvPr id="38915" name="Content Placeholder 40">
            <a:extLst>
              <a:ext uri="{FF2B5EF4-FFF2-40B4-BE49-F238E27FC236}">
                <a16:creationId xmlns:a16="http://schemas.microsoft.com/office/drawing/2014/main" id="{5B6754E4-3ABF-6F4D-A3E8-21DD6C2C2B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8418" y="1225668"/>
            <a:ext cx="3365500" cy="3771636"/>
          </a:xfrm>
        </p:spPr>
        <p:txBody>
          <a:bodyPr/>
          <a:lstStyle/>
          <a:p>
            <a:r>
              <a:rPr lang="en-US" altLang="zh-CN" sz="2000" b="1" dirty="0">
                <a:ea typeface="ＭＳ Ｐゴシック" panose="020B0600070205080204" pitchFamily="34" charset="-128"/>
              </a:rPr>
              <a:t>Routing</a:t>
            </a:r>
          </a:p>
          <a:p>
            <a:pPr lvl="1"/>
            <a:r>
              <a:rPr lang="en-US" altLang="zh-CN" sz="1800" dirty="0">
                <a:ea typeface="ＭＳ Ｐゴシック" panose="020B0600070205080204" pitchFamily="34" charset="-128"/>
              </a:rPr>
              <a:t>Anycast routing</a:t>
            </a:r>
          </a:p>
        </p:txBody>
      </p:sp>
      <p:sp>
        <p:nvSpPr>
          <p:cNvPr id="63" name="Content Placeholder 62">
            <a:extLst>
              <a:ext uri="{FF2B5EF4-FFF2-40B4-BE49-F238E27FC236}">
                <a16:creationId xmlns:a16="http://schemas.microsoft.com/office/drawing/2014/main" id="{D8127964-7644-6544-86F2-D63D93EF2C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52689" y="1225668"/>
            <a:ext cx="3987800" cy="3771636"/>
          </a:xfrm>
        </p:spPr>
        <p:txBody>
          <a:bodyPr>
            <a:noAutofit/>
          </a:bodyPr>
          <a:lstStyle/>
          <a:p>
            <a:r>
              <a:rPr lang="en-US" altLang="zh-CN" sz="2000" b="1" dirty="0">
                <a:ea typeface="ＭＳ Ｐゴシック" panose="020B0600070205080204" pitchFamily="34" charset="-128"/>
              </a:rPr>
              <a:t>Advantages</a:t>
            </a:r>
          </a:p>
          <a:p>
            <a:pPr lvl="1"/>
            <a:r>
              <a:rPr lang="en-US" altLang="zh-CN" sz="1800" dirty="0">
                <a:ea typeface="ＭＳ Ｐゴシック" panose="020B0600070205080204" pitchFamily="34" charset="-128"/>
              </a:rPr>
              <a:t>No extra round trips</a:t>
            </a:r>
          </a:p>
          <a:p>
            <a:pPr lvl="1">
              <a:spcAft>
                <a:spcPts val="1000"/>
              </a:spcAft>
            </a:pPr>
            <a:r>
              <a:rPr lang="en-US" altLang="zh-CN" sz="1800" dirty="0">
                <a:ea typeface="ＭＳ Ｐゴシック" panose="020B0600070205080204" pitchFamily="34" charset="-128"/>
              </a:rPr>
              <a:t>Route to nearby server</a:t>
            </a:r>
          </a:p>
          <a:p>
            <a:r>
              <a:rPr lang="en-US" altLang="zh-CN" sz="2000" b="1" dirty="0">
                <a:ea typeface="ＭＳ Ｐゴシック" panose="020B0600070205080204" pitchFamily="34" charset="-128"/>
              </a:rPr>
              <a:t>Disadvantages</a:t>
            </a:r>
          </a:p>
          <a:p>
            <a:pPr lvl="1"/>
            <a:r>
              <a:rPr lang="en-US" altLang="zh-CN" sz="1800" dirty="0">
                <a:ea typeface="ＭＳ Ｐゴシック" panose="020B0600070205080204" pitchFamily="34" charset="-128"/>
              </a:rPr>
              <a:t>Does not consider network or server load</a:t>
            </a:r>
          </a:p>
          <a:p>
            <a:pPr lvl="1"/>
            <a:r>
              <a:rPr lang="en-US" altLang="zh-CN" sz="1800" dirty="0">
                <a:ea typeface="ＭＳ Ｐゴシック" panose="020B0600070205080204" pitchFamily="34" charset="-128"/>
              </a:rPr>
              <a:t>Different packets may go to different servers</a:t>
            </a:r>
          </a:p>
          <a:p>
            <a:pPr lvl="1"/>
            <a:r>
              <a:rPr lang="en-US" altLang="zh-CN" sz="1800" dirty="0">
                <a:ea typeface="ＭＳ Ｐゴシック" panose="020B0600070205080204" pitchFamily="34" charset="-128"/>
              </a:rPr>
              <a:t>Used only for simple request-response apps</a:t>
            </a:r>
          </a:p>
        </p:txBody>
      </p:sp>
      <p:grpSp>
        <p:nvGrpSpPr>
          <p:cNvPr id="38917" name="Group 69">
            <a:extLst>
              <a:ext uri="{FF2B5EF4-FFF2-40B4-BE49-F238E27FC236}">
                <a16:creationId xmlns:a16="http://schemas.microsoft.com/office/drawing/2014/main" id="{9E3D332A-A119-D540-BA8D-148007724296}"/>
              </a:ext>
            </a:extLst>
          </p:cNvPr>
          <p:cNvGrpSpPr>
            <a:grpSpLocks/>
          </p:cNvGrpSpPr>
          <p:nvPr/>
        </p:nvGrpSpPr>
        <p:grpSpPr bwMode="auto">
          <a:xfrm>
            <a:off x="971600" y="2425452"/>
            <a:ext cx="3619500" cy="2634834"/>
            <a:chOff x="4800600" y="3200400"/>
            <a:chExt cx="4343400" cy="3161862"/>
          </a:xfrm>
        </p:grpSpPr>
        <p:grpSp>
          <p:nvGrpSpPr>
            <p:cNvPr id="3" name="Group 3">
              <a:extLst>
                <a:ext uri="{FF2B5EF4-FFF2-40B4-BE49-F238E27FC236}">
                  <a16:creationId xmlns:a16="http://schemas.microsoft.com/office/drawing/2014/main" id="{94079A18-B176-9E4E-883D-3DBECEAEDCD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486400" y="4191000"/>
              <a:ext cx="2819400" cy="1600200"/>
              <a:chOff x="3360" y="96"/>
              <a:chExt cx="1056" cy="720"/>
            </a:xfrm>
            <a:solidFill>
              <a:srgbClr val="8EB4E3"/>
            </a:solidFill>
          </p:grpSpPr>
          <p:sp>
            <p:nvSpPr>
              <p:cNvPr id="46" name="Oval 4">
                <a:extLst>
                  <a:ext uri="{FF2B5EF4-FFF2-40B4-BE49-F238E27FC236}">
                    <a16:creationId xmlns:a16="http://schemas.microsoft.com/office/drawing/2014/main" id="{55E376F0-E95C-524C-830F-4850EAFC8F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0" y="144"/>
                <a:ext cx="528" cy="384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500">
                  <a:latin typeface="Courier New" pitchFamily="-108" charset="0"/>
                </a:endParaRPr>
              </a:p>
            </p:txBody>
          </p:sp>
          <p:sp>
            <p:nvSpPr>
              <p:cNvPr id="47" name="Oval 5">
                <a:extLst>
                  <a:ext uri="{FF2B5EF4-FFF2-40B4-BE49-F238E27FC236}">
                    <a16:creationId xmlns:a16="http://schemas.microsoft.com/office/drawing/2014/main" id="{F43BFBBC-705C-2C4D-B68D-B638016701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0" y="96"/>
                <a:ext cx="528" cy="384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500">
                  <a:latin typeface="Courier New" pitchFamily="-108" charset="0"/>
                </a:endParaRPr>
              </a:p>
            </p:txBody>
          </p:sp>
          <p:sp>
            <p:nvSpPr>
              <p:cNvPr id="48" name="Oval 6">
                <a:extLst>
                  <a:ext uri="{FF2B5EF4-FFF2-40B4-BE49-F238E27FC236}">
                    <a16:creationId xmlns:a16="http://schemas.microsoft.com/office/drawing/2014/main" id="{4827A7E4-A791-3E43-96F1-81875A7CDD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40" y="192"/>
                <a:ext cx="528" cy="384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500">
                  <a:latin typeface="Courier New" pitchFamily="-108" charset="0"/>
                </a:endParaRPr>
              </a:p>
            </p:txBody>
          </p:sp>
          <p:sp>
            <p:nvSpPr>
              <p:cNvPr id="49" name="Oval 7">
                <a:extLst>
                  <a:ext uri="{FF2B5EF4-FFF2-40B4-BE49-F238E27FC236}">
                    <a16:creationId xmlns:a16="http://schemas.microsoft.com/office/drawing/2014/main" id="{69258CE5-91E9-CD4B-A3C9-0054A27118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88" y="432"/>
                <a:ext cx="528" cy="384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500">
                  <a:latin typeface="Courier New" pitchFamily="-108" charset="0"/>
                </a:endParaRPr>
              </a:p>
            </p:txBody>
          </p:sp>
          <p:sp>
            <p:nvSpPr>
              <p:cNvPr id="50" name="Oval 8">
                <a:extLst>
                  <a:ext uri="{FF2B5EF4-FFF2-40B4-BE49-F238E27FC236}">
                    <a16:creationId xmlns:a16="http://schemas.microsoft.com/office/drawing/2014/main" id="{7AA85277-702B-4C42-9D76-997304228F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0" y="432"/>
                <a:ext cx="528" cy="384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500">
                  <a:latin typeface="Courier New" pitchFamily="-108" charset="0"/>
                </a:endParaRPr>
              </a:p>
            </p:txBody>
          </p:sp>
          <p:sp>
            <p:nvSpPr>
              <p:cNvPr id="51" name="Oval 9">
                <a:extLst>
                  <a:ext uri="{FF2B5EF4-FFF2-40B4-BE49-F238E27FC236}">
                    <a16:creationId xmlns:a16="http://schemas.microsoft.com/office/drawing/2014/main" id="{E44E9B77-E1CE-004C-BEA5-E35C13E889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0" y="384"/>
                <a:ext cx="528" cy="384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500">
                  <a:latin typeface="Courier New" pitchFamily="-108" charset="0"/>
                </a:endParaRPr>
              </a:p>
            </p:txBody>
          </p:sp>
        </p:grpSp>
        <p:pic>
          <p:nvPicPr>
            <p:cNvPr id="38920" name="Picture 14" descr="paketaro box">
              <a:extLst>
                <a:ext uri="{FF2B5EF4-FFF2-40B4-BE49-F238E27FC236}">
                  <a16:creationId xmlns:a16="http://schemas.microsoft.com/office/drawing/2014/main" id="{1AACDBC5-93E0-404B-AE4D-F2518A9AC5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29600" y="4038600"/>
              <a:ext cx="914400" cy="91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921" name="Picture 14" descr="paketaro box">
              <a:extLst>
                <a:ext uri="{FF2B5EF4-FFF2-40B4-BE49-F238E27FC236}">
                  <a16:creationId xmlns:a16="http://schemas.microsoft.com/office/drawing/2014/main" id="{3BF23658-E339-964C-9C60-9D230390EB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29600" y="5410200"/>
              <a:ext cx="914400" cy="91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922" name="Picture 13" descr="Computer5">
              <a:extLst>
                <a:ext uri="{FF2B5EF4-FFF2-40B4-BE49-F238E27FC236}">
                  <a16:creationId xmlns:a16="http://schemas.microsoft.com/office/drawing/2014/main" id="{ACB05FD6-5A65-1A4D-B418-3A79B91D99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0600" y="3200400"/>
              <a:ext cx="1238250" cy="1089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D0F9987C-6D11-DA44-9E41-1AC08267DA7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638800" y="3886213"/>
              <a:ext cx="695325" cy="430221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18273840-B2CD-F442-BDB8-D74D5248F82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8121649" y="4268812"/>
              <a:ext cx="109540" cy="411162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3366E081-0D24-0D4D-9001-1C928BD89FC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8178006" y="5587254"/>
              <a:ext cx="125414" cy="282575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8926" name="TextBox 60">
              <a:extLst>
                <a:ext uri="{FF2B5EF4-FFF2-40B4-BE49-F238E27FC236}">
                  <a16:creationId xmlns:a16="http://schemas.microsoft.com/office/drawing/2014/main" id="{1DD5426A-C58D-3F45-80E0-9ED6C406C3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10400" y="3657600"/>
              <a:ext cx="1760482" cy="418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zh-CN" sz="1667"/>
                <a:t>1.2.3.0/24</a:t>
              </a:r>
            </a:p>
          </p:txBody>
        </p:sp>
        <p:sp>
          <p:nvSpPr>
            <p:cNvPr id="38927" name="TextBox 61">
              <a:extLst>
                <a:ext uri="{FF2B5EF4-FFF2-40B4-BE49-F238E27FC236}">
                  <a16:creationId xmlns:a16="http://schemas.microsoft.com/office/drawing/2014/main" id="{4D7C1633-7F49-4A4C-B4C3-111BB1C800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05600" y="5943600"/>
              <a:ext cx="1760482" cy="418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zh-CN" sz="1667"/>
                <a:t>1.2.3.0/24</a:t>
              </a:r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D2D5B2F4-1734-FA4D-86D3-2A0F1AF14A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72125" y="4000515"/>
              <a:ext cx="2873375" cy="865205"/>
            </a:xfrm>
            <a:custGeom>
              <a:avLst/>
              <a:gdLst>
                <a:gd name="T0" fmla="*/ 0 w 2873375"/>
                <a:gd name="T1" fmla="*/ 0 h 865187"/>
                <a:gd name="T2" fmla="*/ 1238250 w 2873375"/>
                <a:gd name="T3" fmla="*/ 762016 h 865187"/>
                <a:gd name="T4" fmla="*/ 2873375 w 2873375"/>
                <a:gd name="T5" fmla="*/ 619138 h 865187"/>
                <a:gd name="T6" fmla="*/ 0 60000 65536"/>
                <a:gd name="T7" fmla="*/ 0 60000 65536"/>
                <a:gd name="T8" fmla="*/ 0 60000 65536"/>
                <a:gd name="T9" fmla="*/ 0 w 2873375"/>
                <a:gd name="T10" fmla="*/ 0 h 865187"/>
                <a:gd name="T11" fmla="*/ 2873375 w 2873375"/>
                <a:gd name="T12" fmla="*/ 865187 h 8651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73375" h="865187">
                  <a:moveTo>
                    <a:pt x="0" y="0"/>
                  </a:moveTo>
                  <a:cubicBezTo>
                    <a:pt x="379677" y="329406"/>
                    <a:pt x="759354" y="658813"/>
                    <a:pt x="1238250" y="762000"/>
                  </a:cubicBezTo>
                  <a:cubicBezTo>
                    <a:pt x="1717146" y="865187"/>
                    <a:pt x="2873375" y="619125"/>
                    <a:pt x="2873375" y="619125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miter lim="800000"/>
              <a:headEnd type="arrow" w="lg" len="lg"/>
              <a:tailEnd type="arrow" w="lg" len="lg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zh-CN" altLang="zh-CN" sz="1667">
                <a:latin typeface="Calibri" panose="020F0502020204030204" pitchFamily="34" charset="0"/>
              </a:endParaRPr>
            </a:p>
          </p:txBody>
        </p:sp>
      </p:grpSp>
      <p:sp>
        <p:nvSpPr>
          <p:cNvPr id="38918" name="Slide Number Placeholder 3">
            <a:extLst>
              <a:ext uri="{FF2B5EF4-FFF2-40B4-BE49-F238E27FC236}">
                <a16:creationId xmlns:a16="http://schemas.microsoft.com/office/drawing/2014/main" id="{666D92C5-08DE-7E4E-8857-64A6834A3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67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1608506" indent="-31227522" eaLnBrk="0" hangingPunct="0">
              <a:defRPr sz="1667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1667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1667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1667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380985" eaLnBrk="0" fontAlgn="base" hangingPunct="0">
              <a:spcBef>
                <a:spcPct val="0"/>
              </a:spcBef>
              <a:spcAft>
                <a:spcPct val="0"/>
              </a:spcAft>
              <a:defRPr sz="1667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761970" eaLnBrk="0" fontAlgn="base" hangingPunct="0">
              <a:spcBef>
                <a:spcPct val="0"/>
              </a:spcBef>
              <a:spcAft>
                <a:spcPct val="0"/>
              </a:spcAft>
              <a:defRPr sz="1667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142954" eaLnBrk="0" fontAlgn="base" hangingPunct="0">
              <a:spcBef>
                <a:spcPct val="0"/>
              </a:spcBef>
              <a:spcAft>
                <a:spcPct val="0"/>
              </a:spcAft>
              <a:defRPr sz="1667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523939" eaLnBrk="0" fontAlgn="base" hangingPunct="0">
              <a:spcBef>
                <a:spcPct val="0"/>
              </a:spcBef>
              <a:spcAft>
                <a:spcPct val="0"/>
              </a:spcAft>
              <a:defRPr sz="1667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75A836B-93E6-1444-AB54-CD719A87127E}" type="slidenum">
              <a:rPr lang="en-US" altLang="zh-CN" sz="1000">
                <a:solidFill>
                  <a:srgbClr val="898989"/>
                </a:solidFill>
              </a:rPr>
              <a:pPr eaLnBrk="1" hangingPunct="1"/>
              <a:t>42</a:t>
            </a:fld>
            <a:endParaRPr lang="en-US" altLang="zh-CN" sz="100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>
            <a:extLst>
              <a:ext uri="{FF2B5EF4-FFF2-40B4-BE49-F238E27FC236}">
                <a16:creationId xmlns:a16="http://schemas.microsoft.com/office/drawing/2014/main" id="{4977A04E-4531-1E4D-AA1E-B2CDD9A5F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>
                <a:ea typeface="ＭＳ Ｐゴシック" panose="020B0600070205080204" pitchFamily="34" charset="-128"/>
              </a:rPr>
              <a:t>Server Selection Mechanism</a:t>
            </a:r>
          </a:p>
        </p:txBody>
      </p:sp>
      <p:sp>
        <p:nvSpPr>
          <p:cNvPr id="40963" name="Content Placeholder 2">
            <a:extLst>
              <a:ext uri="{FF2B5EF4-FFF2-40B4-BE49-F238E27FC236}">
                <a16:creationId xmlns:a16="http://schemas.microsoft.com/office/drawing/2014/main" id="{5CC6116F-5F26-3F47-AD5B-38D958D506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7302" y="1146873"/>
            <a:ext cx="4066705" cy="3771636"/>
          </a:xfrm>
        </p:spPr>
        <p:txBody>
          <a:bodyPr/>
          <a:lstStyle/>
          <a:p>
            <a:r>
              <a:rPr lang="en-US" altLang="zh-CN" sz="2000" b="1" dirty="0">
                <a:ea typeface="ＭＳ Ｐゴシック" panose="020B0600070205080204" pitchFamily="34" charset="-128"/>
              </a:rPr>
              <a:t>Naming</a:t>
            </a:r>
          </a:p>
          <a:p>
            <a:pPr lvl="1"/>
            <a:r>
              <a:rPr lang="en-US" altLang="zh-CN" sz="1800" dirty="0">
                <a:ea typeface="ＭＳ Ｐゴシック" panose="020B0600070205080204" pitchFamily="34" charset="-128"/>
              </a:rPr>
              <a:t>DNS-based server selection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CBEA2A-77D2-694A-AD68-6B3210FE9D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60032" y="1143000"/>
            <a:ext cx="4216977" cy="4318000"/>
          </a:xfrm>
        </p:spPr>
        <p:txBody>
          <a:bodyPr>
            <a:noAutofit/>
          </a:bodyPr>
          <a:lstStyle/>
          <a:p>
            <a:r>
              <a:rPr lang="en-US" altLang="zh-CN" sz="2000" b="1" dirty="0">
                <a:ea typeface="ＭＳ Ｐゴシック" panose="020B0600070205080204" pitchFamily="34" charset="-128"/>
              </a:rPr>
              <a:t>Advantages</a:t>
            </a:r>
          </a:p>
          <a:p>
            <a:pPr lvl="1"/>
            <a:r>
              <a:rPr lang="en-US" altLang="zh-CN" sz="1800" dirty="0">
                <a:ea typeface="ＭＳ Ｐゴシック" panose="020B0600070205080204" pitchFamily="34" charset="-128"/>
              </a:rPr>
              <a:t>Avoid TCP set-up delay</a:t>
            </a:r>
          </a:p>
          <a:p>
            <a:pPr lvl="1"/>
            <a:r>
              <a:rPr lang="en-US" altLang="zh-CN" sz="1800" dirty="0">
                <a:ea typeface="ＭＳ Ｐゴシック" panose="020B0600070205080204" pitchFamily="34" charset="-128"/>
              </a:rPr>
              <a:t>DNS caching reduces overhead</a:t>
            </a:r>
          </a:p>
          <a:p>
            <a:pPr lvl="1">
              <a:spcAft>
                <a:spcPts val="1000"/>
              </a:spcAft>
            </a:pPr>
            <a:r>
              <a:rPr lang="en-US" altLang="zh-CN" sz="1800" dirty="0">
                <a:ea typeface="ＭＳ Ｐゴシック" panose="020B0600070205080204" pitchFamily="34" charset="-128"/>
              </a:rPr>
              <a:t>Relatively fine control</a:t>
            </a:r>
          </a:p>
          <a:p>
            <a:r>
              <a:rPr lang="en-US" altLang="zh-CN" sz="2000" b="1" dirty="0">
                <a:ea typeface="ＭＳ Ｐゴシック" panose="020B0600070205080204" pitchFamily="34" charset="-128"/>
              </a:rPr>
              <a:t>Disadvantage</a:t>
            </a:r>
          </a:p>
          <a:p>
            <a:pPr lvl="1"/>
            <a:r>
              <a:rPr lang="en-US" altLang="zh-CN" sz="1800" dirty="0">
                <a:ea typeface="ＭＳ Ｐゴシック" panose="020B0600070205080204" pitchFamily="34" charset="-128"/>
              </a:rPr>
              <a:t>Based on IP address of local DNS server</a:t>
            </a:r>
          </a:p>
          <a:p>
            <a:pPr lvl="1"/>
            <a:r>
              <a:rPr lang="en-US" altLang="zh-CN" sz="1800" dirty="0">
                <a:ea typeface="ＭＳ Ｐゴシック" panose="020B0600070205080204" pitchFamily="34" charset="-128"/>
              </a:rPr>
              <a:t>“Hidden load” effect</a:t>
            </a:r>
          </a:p>
          <a:p>
            <a:pPr lvl="1"/>
            <a:r>
              <a:rPr lang="en-US" altLang="zh-CN" sz="1800" dirty="0">
                <a:ea typeface="ＭＳ Ｐゴシック" panose="020B0600070205080204" pitchFamily="34" charset="-128"/>
              </a:rPr>
              <a:t>DNS TTL limits adaptation</a:t>
            </a:r>
          </a:p>
          <a:p>
            <a:pPr lvl="1"/>
            <a:endParaRPr lang="en-US" altLang="zh-CN" sz="1600" dirty="0">
              <a:ea typeface="ＭＳ Ｐゴシック" panose="020B0600070205080204" pitchFamily="34" charset="-128"/>
            </a:endParaRPr>
          </a:p>
        </p:txBody>
      </p:sp>
      <p:sp>
        <p:nvSpPr>
          <p:cNvPr id="40965" name="Slide Number Placeholder 4">
            <a:extLst>
              <a:ext uri="{FF2B5EF4-FFF2-40B4-BE49-F238E27FC236}">
                <a16:creationId xmlns:a16="http://schemas.microsoft.com/office/drawing/2014/main" id="{1B8BBB0F-1CBC-6641-B256-9906E9D19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67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1608506" indent="-31227522" eaLnBrk="0" hangingPunct="0">
              <a:defRPr sz="1667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1667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1667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1667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380985" eaLnBrk="0" fontAlgn="base" hangingPunct="0">
              <a:spcBef>
                <a:spcPct val="0"/>
              </a:spcBef>
              <a:spcAft>
                <a:spcPct val="0"/>
              </a:spcAft>
              <a:defRPr sz="1667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761970" eaLnBrk="0" fontAlgn="base" hangingPunct="0">
              <a:spcBef>
                <a:spcPct val="0"/>
              </a:spcBef>
              <a:spcAft>
                <a:spcPct val="0"/>
              </a:spcAft>
              <a:defRPr sz="1667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142954" eaLnBrk="0" fontAlgn="base" hangingPunct="0">
              <a:spcBef>
                <a:spcPct val="0"/>
              </a:spcBef>
              <a:spcAft>
                <a:spcPct val="0"/>
              </a:spcAft>
              <a:defRPr sz="1667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523939" eaLnBrk="0" fontAlgn="base" hangingPunct="0">
              <a:spcBef>
                <a:spcPct val="0"/>
              </a:spcBef>
              <a:spcAft>
                <a:spcPct val="0"/>
              </a:spcAft>
              <a:defRPr sz="1667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8938515B-D8EC-A543-9051-08A1D9EA3396}" type="slidenum">
              <a:rPr lang="en-US" altLang="zh-CN" sz="1000">
                <a:solidFill>
                  <a:srgbClr val="898989"/>
                </a:solidFill>
              </a:rPr>
              <a:pPr eaLnBrk="1" hangingPunct="1"/>
              <a:t>43</a:t>
            </a:fld>
            <a:endParaRPr lang="en-US" altLang="zh-CN" sz="1000">
              <a:solidFill>
                <a:srgbClr val="898989"/>
              </a:solidFill>
            </a:endParaRPr>
          </a:p>
        </p:txBody>
      </p:sp>
      <p:grpSp>
        <p:nvGrpSpPr>
          <p:cNvPr id="2" name="Group 6">
            <a:extLst>
              <a:ext uri="{FF2B5EF4-FFF2-40B4-BE49-F238E27FC236}">
                <a16:creationId xmlns:a16="http://schemas.microsoft.com/office/drawing/2014/main" id="{D14349BD-4214-514E-9D35-9DE6047D3797}"/>
              </a:ext>
            </a:extLst>
          </p:cNvPr>
          <p:cNvGrpSpPr>
            <a:grpSpLocks/>
          </p:cNvGrpSpPr>
          <p:nvPr/>
        </p:nvGrpSpPr>
        <p:grpSpPr bwMode="auto">
          <a:xfrm>
            <a:off x="1564026" y="3234627"/>
            <a:ext cx="2349502" cy="1333500"/>
            <a:chOff x="3360" y="96"/>
            <a:chExt cx="1056" cy="720"/>
          </a:xfrm>
          <a:solidFill>
            <a:srgbClr val="8EB4E3"/>
          </a:solidFill>
        </p:grpSpPr>
        <p:sp>
          <p:nvSpPr>
            <p:cNvPr id="17" name="Oval 4">
              <a:extLst>
                <a:ext uri="{FF2B5EF4-FFF2-40B4-BE49-F238E27FC236}">
                  <a16:creationId xmlns:a16="http://schemas.microsoft.com/office/drawing/2014/main" id="{B5B7DE91-BD46-2B4F-8389-8BBD3A77AE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144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18" name="Oval 5">
              <a:extLst>
                <a:ext uri="{FF2B5EF4-FFF2-40B4-BE49-F238E27FC236}">
                  <a16:creationId xmlns:a16="http://schemas.microsoft.com/office/drawing/2014/main" id="{69EF74E1-2FA8-8945-B5A4-DBA5BC5D73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96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19" name="Oval 6">
              <a:extLst>
                <a:ext uri="{FF2B5EF4-FFF2-40B4-BE49-F238E27FC236}">
                  <a16:creationId xmlns:a16="http://schemas.microsoft.com/office/drawing/2014/main" id="{E77D180C-D0F8-C149-B6D9-01E1DD5BD4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0" y="192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20" name="Oval 7">
              <a:extLst>
                <a:ext uri="{FF2B5EF4-FFF2-40B4-BE49-F238E27FC236}">
                  <a16:creationId xmlns:a16="http://schemas.microsoft.com/office/drawing/2014/main" id="{0FCDBDDD-CCB5-6249-984A-02882AB15F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8" y="432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21" name="Oval 8">
              <a:extLst>
                <a:ext uri="{FF2B5EF4-FFF2-40B4-BE49-F238E27FC236}">
                  <a16:creationId xmlns:a16="http://schemas.microsoft.com/office/drawing/2014/main" id="{7863241B-8A00-5B41-98BE-7A847BC50B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432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22" name="Oval 9">
              <a:extLst>
                <a:ext uri="{FF2B5EF4-FFF2-40B4-BE49-F238E27FC236}">
                  <a16:creationId xmlns:a16="http://schemas.microsoft.com/office/drawing/2014/main" id="{054A90FF-E8C1-FF4C-ABD4-B43098F579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384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</p:grpSp>
      <p:pic>
        <p:nvPicPr>
          <p:cNvPr id="40967" name="Picture 14" descr="paketaro box">
            <a:extLst>
              <a:ext uri="{FF2B5EF4-FFF2-40B4-BE49-F238E27FC236}">
                <a16:creationId xmlns:a16="http://schemas.microsoft.com/office/drawing/2014/main" id="{E8995954-F033-AE4C-9274-E5DF0C98C0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0021" y="3107627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8" name="Picture 14" descr="paketaro box">
            <a:extLst>
              <a:ext uri="{FF2B5EF4-FFF2-40B4-BE49-F238E27FC236}">
                <a16:creationId xmlns:a16="http://schemas.microsoft.com/office/drawing/2014/main" id="{718A2315-EB46-8B4C-B9C3-398D581458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0021" y="4250627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9" name="Picture 13" descr="Computer5">
            <a:extLst>
              <a:ext uri="{FF2B5EF4-FFF2-40B4-BE49-F238E27FC236}">
                <a16:creationId xmlns:a16="http://schemas.microsoft.com/office/drawing/2014/main" id="{C6C3C8FA-5AFB-6C44-A6F1-9DF4B0428D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521" y="2409127"/>
            <a:ext cx="1031875" cy="907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7A4577E-EC7F-AA46-BBD3-4142EA23692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91021" y="2980627"/>
            <a:ext cx="579438" cy="358511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F564F4-928D-5040-9CCA-1AE7408845ED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3760063" y="3299450"/>
            <a:ext cx="91282" cy="342635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12F8E34-0A20-2540-AC50-1128BDB3FAD0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3807027" y="4398133"/>
            <a:ext cx="104510" cy="23547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0973" name="TextBox 13">
            <a:extLst>
              <a:ext uri="{FF2B5EF4-FFF2-40B4-BE49-F238E27FC236}">
                <a16:creationId xmlns:a16="http://schemas.microsoft.com/office/drawing/2014/main" id="{4481B801-2D8E-1946-AD86-D7F5C70029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5844" y="2790127"/>
            <a:ext cx="1082348" cy="348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zh-CN" sz="1667"/>
              <a:t>1.2.3.4</a:t>
            </a:r>
          </a:p>
        </p:txBody>
      </p:sp>
      <p:sp>
        <p:nvSpPr>
          <p:cNvPr id="40974" name="TextBox 14">
            <a:extLst>
              <a:ext uri="{FF2B5EF4-FFF2-40B4-BE49-F238E27FC236}">
                <a16:creationId xmlns:a16="http://schemas.microsoft.com/office/drawing/2014/main" id="{CF638080-8D1D-F842-9895-BD1E69AF92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1844" y="4695127"/>
            <a:ext cx="1082348" cy="348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zh-CN" sz="1667"/>
              <a:t>1.2.3.5</a:t>
            </a: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590B7B76-FCC4-9749-93D9-A8B74D4FB7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5459" y="3075877"/>
            <a:ext cx="2394479" cy="720990"/>
          </a:xfrm>
          <a:custGeom>
            <a:avLst/>
            <a:gdLst>
              <a:gd name="T0" fmla="*/ 0 w 2873375"/>
              <a:gd name="T1" fmla="*/ 0 h 865187"/>
              <a:gd name="T2" fmla="*/ 1238250 w 2873375"/>
              <a:gd name="T3" fmla="*/ 762001 h 865187"/>
              <a:gd name="T4" fmla="*/ 2873375 w 2873375"/>
              <a:gd name="T5" fmla="*/ 619126 h 865187"/>
              <a:gd name="T6" fmla="*/ 0 60000 65536"/>
              <a:gd name="T7" fmla="*/ 0 60000 65536"/>
              <a:gd name="T8" fmla="*/ 0 60000 65536"/>
              <a:gd name="T9" fmla="*/ 0 w 2873375"/>
              <a:gd name="T10" fmla="*/ 0 h 865187"/>
              <a:gd name="T11" fmla="*/ 2873375 w 2873375"/>
              <a:gd name="T12" fmla="*/ 865187 h 8651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73375" h="865187">
                <a:moveTo>
                  <a:pt x="0" y="0"/>
                </a:moveTo>
                <a:cubicBezTo>
                  <a:pt x="379677" y="329406"/>
                  <a:pt x="759354" y="658813"/>
                  <a:pt x="1238250" y="762000"/>
                </a:cubicBezTo>
                <a:cubicBezTo>
                  <a:pt x="1717146" y="865187"/>
                  <a:pt x="2873375" y="619125"/>
                  <a:pt x="2873375" y="619125"/>
                </a:cubicBezTo>
              </a:path>
            </a:pathLst>
          </a:custGeom>
          <a:noFill/>
          <a:ln w="25400">
            <a:solidFill>
              <a:schemeClr val="tx1"/>
            </a:solidFill>
            <a:miter lim="800000"/>
            <a:headEnd type="arrow" w="lg" len="lg"/>
            <a:tailEnd type="arrow" w="lg" len="lg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zh-CN" altLang="zh-CN" sz="1667">
              <a:latin typeface="Calibri" panose="020F0502020204030204" pitchFamily="34" charset="0"/>
            </a:endParaRPr>
          </a:p>
        </p:txBody>
      </p:sp>
      <p:pic>
        <p:nvPicPr>
          <p:cNvPr id="40976" name="Picture 14" descr="paketaro box">
            <a:extLst>
              <a:ext uri="{FF2B5EF4-FFF2-40B4-BE49-F238E27FC236}">
                <a16:creationId xmlns:a16="http://schemas.microsoft.com/office/drawing/2014/main" id="{08AD3D23-9D1A-7B4D-8124-3C492E95DA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021" y="4266502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9794A3C-BB97-DF4E-A64C-072A0BB89586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831126" y="3795544"/>
            <a:ext cx="1013354" cy="55563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 type="arrow" w="med" len="med"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0978" name="TextBox 25">
            <a:extLst>
              <a:ext uri="{FF2B5EF4-FFF2-40B4-BE49-F238E27FC236}">
                <a16:creationId xmlns:a16="http://schemas.microsoft.com/office/drawing/2014/main" id="{AB0C958B-1805-2344-B6A5-4A9C2FAA96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504" y="3485981"/>
            <a:ext cx="819136" cy="60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zh-CN" sz="1667" dirty="0"/>
              <a:t>DNS</a:t>
            </a:r>
          </a:p>
          <a:p>
            <a:pPr eaLnBrk="1" hangingPunct="1"/>
            <a:r>
              <a:rPr lang="en-US" altLang="zh-CN" sz="1667" dirty="0"/>
              <a:t>query</a:t>
            </a:r>
          </a:p>
        </p:txBody>
      </p:sp>
      <p:sp>
        <p:nvSpPr>
          <p:cNvPr id="40979" name="TextBox 26">
            <a:extLst>
              <a:ext uri="{FF2B5EF4-FFF2-40B4-BE49-F238E27FC236}">
                <a16:creationId xmlns:a16="http://schemas.microsoft.com/office/drawing/2014/main" id="{A8DB7973-DB9A-B340-9939-CB9D117A9C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129" y="5028902"/>
            <a:ext cx="2512952" cy="348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zh-CN" sz="1667" dirty="0"/>
              <a:t>local DNS server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5" name="Picture 31" descr="paketaro box">
            <a:extLst>
              <a:ext uri="{FF2B5EF4-FFF2-40B4-BE49-F238E27FC236}">
                <a16:creationId xmlns:a16="http://schemas.microsoft.com/office/drawing/2014/main" id="{DDFAFDF6-3137-4248-805D-9E78B306C0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508500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6" name="Rectangle 10">
            <a:extLst>
              <a:ext uri="{FF2B5EF4-FFF2-40B4-BE49-F238E27FC236}">
                <a16:creationId xmlns:a16="http://schemas.microsoft.com/office/drawing/2014/main" id="{FC8D93B7-CFBC-6B4D-9803-50E2A23E40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>
                <a:ea typeface="ＭＳ Ｐゴシック" panose="020B0600070205080204" pitchFamily="34" charset="-128"/>
              </a:rPr>
              <a:t>How Akamai Uses DNS</a:t>
            </a:r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2ABB2805-5513-824C-8D69-F14A01FBE46F}"/>
              </a:ext>
            </a:extLst>
          </p:cNvPr>
          <p:cNvGrpSpPr>
            <a:grpSpLocks/>
          </p:cNvGrpSpPr>
          <p:nvPr/>
        </p:nvGrpSpPr>
        <p:grpSpPr bwMode="auto">
          <a:xfrm>
            <a:off x="1206500" y="2667000"/>
            <a:ext cx="4318000" cy="2349500"/>
            <a:chOff x="3360" y="96"/>
            <a:chExt cx="1056" cy="720"/>
          </a:xfrm>
          <a:solidFill>
            <a:srgbClr val="8EB4E3"/>
          </a:solidFill>
        </p:grpSpPr>
        <p:sp>
          <p:nvSpPr>
            <p:cNvPr id="90159" name="Oval 4">
              <a:extLst>
                <a:ext uri="{FF2B5EF4-FFF2-40B4-BE49-F238E27FC236}">
                  <a16:creationId xmlns:a16="http://schemas.microsoft.com/office/drawing/2014/main" id="{1CC9E4D9-7AAA-4440-ACE2-99190EC9B9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144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0" name="Oval 5">
              <a:extLst>
                <a:ext uri="{FF2B5EF4-FFF2-40B4-BE49-F238E27FC236}">
                  <a16:creationId xmlns:a16="http://schemas.microsoft.com/office/drawing/2014/main" id="{DF86B266-C4A1-9E4A-8206-8A5CA7754E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96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1" name="Oval 6">
              <a:extLst>
                <a:ext uri="{FF2B5EF4-FFF2-40B4-BE49-F238E27FC236}">
                  <a16:creationId xmlns:a16="http://schemas.microsoft.com/office/drawing/2014/main" id="{141EEC16-1285-B54D-A59F-A744BABBFD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0" y="192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2" name="Oval 7">
              <a:extLst>
                <a:ext uri="{FF2B5EF4-FFF2-40B4-BE49-F238E27FC236}">
                  <a16:creationId xmlns:a16="http://schemas.microsoft.com/office/drawing/2014/main" id="{58DFAC81-FB37-2E42-B38D-CA05122A05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8" y="432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3" name="Oval 8">
              <a:extLst>
                <a:ext uri="{FF2B5EF4-FFF2-40B4-BE49-F238E27FC236}">
                  <a16:creationId xmlns:a16="http://schemas.microsoft.com/office/drawing/2014/main" id="{3D6ED5EC-7ECA-3345-8D60-36E2690D4A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432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4" name="Oval 9">
              <a:extLst>
                <a:ext uri="{FF2B5EF4-FFF2-40B4-BE49-F238E27FC236}">
                  <a16:creationId xmlns:a16="http://schemas.microsoft.com/office/drawing/2014/main" id="{AEF582ED-CB33-2649-9799-C9EF180906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384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</p:grpSp>
      <p:sp>
        <p:nvSpPr>
          <p:cNvPr id="44038" name="Rectangle 12">
            <a:extLst>
              <a:ext uri="{FF2B5EF4-FFF2-40B4-BE49-F238E27FC236}">
                <a16:creationId xmlns:a16="http://schemas.microsoft.com/office/drawing/2014/main" id="{1BF360A0-F9C5-8A42-B2F9-D35F4A19F2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2320" y="1076415"/>
            <a:ext cx="285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 err="1">
                <a:solidFill>
                  <a:srgbClr val="000000"/>
                </a:solidFill>
                <a:latin typeface="Arial" panose="020B0604020202020204" pitchFamily="34" charset="0"/>
              </a:rPr>
              <a:t>cnn.com</a:t>
            </a: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 (content provider)</a:t>
            </a:r>
          </a:p>
        </p:txBody>
      </p:sp>
      <p:pic>
        <p:nvPicPr>
          <p:cNvPr id="44039" name="Picture 13" descr="Computer5">
            <a:extLst>
              <a:ext uri="{FF2B5EF4-FFF2-40B4-BE49-F238E27FC236}">
                <a16:creationId xmlns:a16="http://schemas.microsoft.com/office/drawing/2014/main" id="{DB959C96-37DA-C843-A68D-9130521C7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0" y="3810000"/>
            <a:ext cx="1031875" cy="907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0" name="Picture 14" descr="paketaro box">
            <a:extLst>
              <a:ext uri="{FF2B5EF4-FFF2-40B4-BE49-F238E27FC236}">
                <a16:creationId xmlns:a16="http://schemas.microsoft.com/office/drawing/2014/main" id="{62895F62-571D-E749-B417-65CB020460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" y="1524000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1" name="Picture 15" descr="paketaro box">
            <a:extLst>
              <a:ext uri="{FF2B5EF4-FFF2-40B4-BE49-F238E27FC236}">
                <a16:creationId xmlns:a16="http://schemas.microsoft.com/office/drawing/2014/main" id="{7A503283-B389-E54A-876C-52101DFAD6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651000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42" name="Rectangle 17">
            <a:extLst>
              <a:ext uri="{FF2B5EF4-FFF2-40B4-BE49-F238E27FC236}">
                <a16:creationId xmlns:a16="http://schemas.microsoft.com/office/drawing/2014/main" id="{E4B79A35-C0F4-FA49-982B-BDA4B577D6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267" y="1276616"/>
            <a:ext cx="2603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DNS root server</a:t>
            </a:r>
          </a:p>
        </p:txBody>
      </p:sp>
      <p:sp>
        <p:nvSpPr>
          <p:cNvPr id="44043" name="Line 19">
            <a:extLst>
              <a:ext uri="{FF2B5EF4-FFF2-40B4-BE49-F238E27FC236}">
                <a16:creationId xmlns:a16="http://schemas.microsoft.com/office/drawing/2014/main" id="{A1760F19-5EE4-2B45-A338-E6FEB9528A1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78000" y="2413000"/>
            <a:ext cx="0" cy="1397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44044" name="Line 20">
            <a:extLst>
              <a:ext uri="{FF2B5EF4-FFF2-40B4-BE49-F238E27FC236}">
                <a16:creationId xmlns:a16="http://schemas.microsoft.com/office/drawing/2014/main" id="{8DA0338C-B27E-6A45-AA19-C06A41FDA30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05000" y="2476500"/>
            <a:ext cx="0" cy="13335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44045" name="Rectangle 21">
            <a:extLst>
              <a:ext uri="{FF2B5EF4-FFF2-40B4-BE49-F238E27FC236}">
                <a16:creationId xmlns:a16="http://schemas.microsoft.com/office/drawing/2014/main" id="{BFF52FE5-D441-3A4F-AE94-66C2A435BA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984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44046" name="Rectangle 22">
            <a:extLst>
              <a:ext uri="{FF2B5EF4-FFF2-40B4-BE49-F238E27FC236}">
                <a16:creationId xmlns:a16="http://schemas.microsoft.com/office/drawing/2014/main" id="{139058BA-F6F7-AD4E-BCD1-B7FA4991CB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2984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2</a:t>
            </a:r>
          </a:p>
        </p:txBody>
      </p:sp>
      <p:pic>
        <p:nvPicPr>
          <p:cNvPr id="44047" name="Picture 27" descr="paketaro box">
            <a:extLst>
              <a:ext uri="{FF2B5EF4-FFF2-40B4-BE49-F238E27FC236}">
                <a16:creationId xmlns:a16="http://schemas.microsoft.com/office/drawing/2014/main" id="{76853112-BC8D-9848-8EF9-933E503B92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0" y="2603500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8" name="Picture 28" descr="paketaro box">
            <a:extLst>
              <a:ext uri="{FF2B5EF4-FFF2-40B4-BE49-F238E27FC236}">
                <a16:creationId xmlns:a16="http://schemas.microsoft.com/office/drawing/2014/main" id="{C5C12D86-4BCE-C641-A13E-36DE484C43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0" y="3429000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9" name="Picture 31" descr="paketaro box">
            <a:extLst>
              <a:ext uri="{FF2B5EF4-FFF2-40B4-BE49-F238E27FC236}">
                <a16:creationId xmlns:a16="http://schemas.microsoft.com/office/drawing/2014/main" id="{9EDEC61D-42EB-8849-A6DD-181D87A1E5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500" y="4318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50" name="Rectangle 32">
            <a:extLst>
              <a:ext uri="{FF2B5EF4-FFF2-40B4-BE49-F238E27FC236}">
                <a16:creationId xmlns:a16="http://schemas.microsoft.com/office/drawing/2014/main" id="{1E14F109-4E6B-6542-965F-01F331E1F6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1440" y="4572000"/>
            <a:ext cx="1651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Nearby </a:t>
            </a:r>
            <a:b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Akamai 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cluster</a:t>
            </a:r>
          </a:p>
        </p:txBody>
      </p:sp>
      <p:sp>
        <p:nvSpPr>
          <p:cNvPr id="44051" name="Rectangle 45">
            <a:extLst>
              <a:ext uri="{FF2B5EF4-FFF2-40B4-BE49-F238E27FC236}">
                <a16:creationId xmlns:a16="http://schemas.microsoft.com/office/drawing/2014/main" id="{1FC9414B-BC3C-0B40-BEC6-4EF88ED0B9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12" y="3294112"/>
            <a:ext cx="182691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chemeClr val="accent1"/>
                </a:solidFill>
                <a:latin typeface="Arial" panose="020B0604020202020204" pitchFamily="34" charset="0"/>
              </a:rPr>
              <a:t>GET </a:t>
            </a:r>
            <a:r>
              <a:rPr lang="en-US" altLang="zh-CN" sz="1500" dirty="0" err="1">
                <a:solidFill>
                  <a:schemeClr val="accent1"/>
                </a:solidFill>
                <a:latin typeface="Arial" panose="020B0604020202020204" pitchFamily="34" charset="0"/>
              </a:rPr>
              <a:t>index.html</a:t>
            </a:r>
            <a:endParaRPr lang="en-US" altLang="zh-CN" sz="1500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44052" name="Slide Number Placeholder 2">
            <a:extLst>
              <a:ext uri="{FF2B5EF4-FFF2-40B4-BE49-F238E27FC236}">
                <a16:creationId xmlns:a16="http://schemas.microsoft.com/office/drawing/2014/main" id="{8AB6CA05-456E-994C-AE78-C68D63EE5283}"/>
              </a:ext>
            </a:extLst>
          </p:cNvPr>
          <p:cNvSpPr txBox="1">
            <a:spLocks/>
          </p:cNvSpPr>
          <p:nvPr/>
        </p:nvSpPr>
        <p:spPr bwMode="auto">
          <a:xfrm>
            <a:off x="6604000" y="-63500"/>
            <a:ext cx="1778000" cy="30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5833C4E7-F89C-A94A-A80C-566C1AC97AB2}" type="slidenum">
              <a:rPr lang="en-US" altLang="zh-CN" sz="1000">
                <a:solidFill>
                  <a:srgbClr val="898989"/>
                </a:solidFill>
              </a:rPr>
              <a:pPr algn="r" eaLnBrk="1" hangingPunct="1"/>
              <a:t>44</a:t>
            </a:fld>
            <a:endParaRPr lang="en-US" altLang="zh-CN" sz="1000">
              <a:solidFill>
                <a:srgbClr val="898989"/>
              </a:solidFill>
            </a:endParaRPr>
          </a:p>
        </p:txBody>
      </p:sp>
      <p:sp>
        <p:nvSpPr>
          <p:cNvPr id="44053" name="Rectangle 46">
            <a:extLst>
              <a:ext uri="{FF2B5EF4-FFF2-40B4-BE49-F238E27FC236}">
                <a16:creationId xmlns:a16="http://schemas.microsoft.com/office/drawing/2014/main" id="{8283FC38-EB27-3D42-9427-5F9DAE3624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2611" y="3286125"/>
            <a:ext cx="2857493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chemeClr val="accent1"/>
                </a:solidFill>
                <a:latin typeface="Arial" panose="020B0604020202020204" pitchFamily="34" charset="0"/>
              </a:rPr>
              <a:t>http://</a:t>
            </a:r>
            <a:r>
              <a:rPr lang="en-US" altLang="zh-CN" sz="1500" dirty="0" err="1">
                <a:solidFill>
                  <a:schemeClr val="accent1"/>
                </a:solidFill>
                <a:latin typeface="Arial" panose="020B0604020202020204" pitchFamily="34" charset="0"/>
              </a:rPr>
              <a:t>cache.cnn.com</a:t>
            </a:r>
            <a:r>
              <a:rPr lang="en-US" altLang="zh-CN" sz="1500" dirty="0">
                <a:solidFill>
                  <a:schemeClr val="accent1"/>
                </a:solidFill>
                <a:latin typeface="Arial" panose="020B0604020202020204" pitchFamily="34" charset="0"/>
              </a:rPr>
              <a:t>/</a:t>
            </a:r>
            <a:r>
              <a:rPr lang="en-US" altLang="zh-CN" sz="1500" dirty="0" err="1">
                <a:solidFill>
                  <a:schemeClr val="accent1"/>
                </a:solidFill>
                <a:latin typeface="Arial" panose="020B0604020202020204" pitchFamily="34" charset="0"/>
              </a:rPr>
              <a:t>foo.jpg</a:t>
            </a:r>
            <a:endParaRPr lang="en-US" altLang="zh-CN" sz="1500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AAD7AB36-CEDD-BD40-933E-B063215934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0000" y="4254500"/>
            <a:ext cx="1778000" cy="12700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zh-CN" altLang="zh-CN" sz="1667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44056" name="Picture 31" descr="paketaro box">
            <a:extLst>
              <a:ext uri="{FF2B5EF4-FFF2-40B4-BE49-F238E27FC236}">
                <a16:creationId xmlns:a16="http://schemas.microsoft.com/office/drawing/2014/main" id="{A0B1AF99-1F56-7D47-8B2C-7037E5B411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6355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57" name="Picture 31" descr="paketaro box">
            <a:extLst>
              <a:ext uri="{FF2B5EF4-FFF2-40B4-BE49-F238E27FC236}">
                <a16:creationId xmlns:a16="http://schemas.microsoft.com/office/drawing/2014/main" id="{0FFFB46C-BCC1-0B4A-AB42-6FA8EA90E1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4953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58" name="Picture 31" descr="paketaro box">
            <a:extLst>
              <a:ext uri="{FF2B5EF4-FFF2-40B4-BE49-F238E27FC236}">
                <a16:creationId xmlns:a16="http://schemas.microsoft.com/office/drawing/2014/main" id="{1968C7AD-E874-E549-8F3B-D49168C5BC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00" y="13335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59" name="Picture 31" descr="paketaro box">
            <a:extLst>
              <a:ext uri="{FF2B5EF4-FFF2-40B4-BE49-F238E27FC236}">
                <a16:creationId xmlns:a16="http://schemas.microsoft.com/office/drawing/2014/main" id="{6D18461E-F759-5348-864E-330E198AA9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651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60" name="Picture 31" descr="paketaro box">
            <a:extLst>
              <a:ext uri="{FF2B5EF4-FFF2-40B4-BE49-F238E27FC236}">
                <a16:creationId xmlns:a16="http://schemas.microsoft.com/office/drawing/2014/main" id="{C5412E7D-541C-354D-A1CF-E1668EB3D6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0" y="19685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" name="Oval 63">
            <a:extLst>
              <a:ext uri="{FF2B5EF4-FFF2-40B4-BE49-F238E27FC236}">
                <a16:creationId xmlns:a16="http://schemas.microsoft.com/office/drawing/2014/main" id="{04689941-341D-0948-BC5A-9E838520B1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500" y="1270000"/>
            <a:ext cx="1270000" cy="12065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zh-CN" altLang="zh-CN" sz="1667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44062" name="Picture 31" descr="paketaro box">
            <a:extLst>
              <a:ext uri="{FF2B5EF4-FFF2-40B4-BE49-F238E27FC236}">
                <a16:creationId xmlns:a16="http://schemas.microsoft.com/office/drawing/2014/main" id="{BF6F8D47-84CD-6D4D-9F63-01B00F550B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0" y="2032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63" name="Picture 31" descr="paketaro box">
            <a:extLst>
              <a:ext uri="{FF2B5EF4-FFF2-40B4-BE49-F238E27FC236}">
                <a16:creationId xmlns:a16="http://schemas.microsoft.com/office/drawing/2014/main" id="{E045B907-1628-AB41-93BE-C390863716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00" y="1651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64" name="Rectangle 32">
            <a:extLst>
              <a:ext uri="{FF2B5EF4-FFF2-40B4-BE49-F238E27FC236}">
                <a16:creationId xmlns:a16="http://schemas.microsoft.com/office/drawing/2014/main" id="{33E2ED4E-8757-4E4A-B802-60C44444C0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1500" y="2476500"/>
            <a:ext cx="13335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Akamai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cluster</a:t>
            </a:r>
          </a:p>
        </p:txBody>
      </p:sp>
      <p:sp>
        <p:nvSpPr>
          <p:cNvPr id="44065" name="Rectangle 29">
            <a:extLst>
              <a:ext uri="{FF2B5EF4-FFF2-40B4-BE49-F238E27FC236}">
                <a16:creationId xmlns:a16="http://schemas.microsoft.com/office/drawing/2014/main" id="{FF83B5A8-21FD-8C42-9CF0-9F035FBD67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8235" y="2603500"/>
            <a:ext cx="1856053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 dirty="0">
                <a:solidFill>
                  <a:srgbClr val="000000"/>
                </a:solidFill>
                <a:latin typeface="Arial" panose="020B0604020202020204" pitchFamily="34" charset="0"/>
              </a:rPr>
              <a:t>Akamai global 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 dirty="0">
                <a:solidFill>
                  <a:srgbClr val="000000"/>
                </a:solidFill>
                <a:latin typeface="Arial" panose="020B0604020202020204" pitchFamily="34" charset="0"/>
              </a:rPr>
              <a:t>DNS server</a:t>
            </a:r>
          </a:p>
        </p:txBody>
      </p:sp>
      <p:sp>
        <p:nvSpPr>
          <p:cNvPr id="44066" name="Rectangle 30">
            <a:extLst>
              <a:ext uri="{FF2B5EF4-FFF2-40B4-BE49-F238E27FC236}">
                <a16:creationId xmlns:a16="http://schemas.microsoft.com/office/drawing/2014/main" id="{0E70A781-5DDA-2B4C-8CD1-CE70725ED2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7360" y="3365500"/>
            <a:ext cx="1905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 dirty="0">
                <a:solidFill>
                  <a:srgbClr val="000000"/>
                </a:solidFill>
                <a:latin typeface="Arial" panose="020B0604020202020204" pitchFamily="34" charset="0"/>
              </a:rPr>
              <a:t>Akamai regional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 dirty="0">
                <a:solidFill>
                  <a:srgbClr val="000000"/>
                </a:solidFill>
                <a:latin typeface="Arial" panose="020B0604020202020204" pitchFamily="34" charset="0"/>
              </a:rPr>
              <a:t>DNS server</a:t>
            </a:r>
          </a:p>
        </p:txBody>
      </p:sp>
      <p:sp>
        <p:nvSpPr>
          <p:cNvPr id="44067" name="TextBox 49">
            <a:extLst>
              <a:ext uri="{FF2B5EF4-FFF2-40B4-BE49-F238E27FC236}">
                <a16:creationId xmlns:a16="http://schemas.microsoft.com/office/drawing/2014/main" id="{30C221E3-7788-4142-B119-C55928A36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4699000"/>
            <a:ext cx="10615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zh-CN" sz="16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 user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3" name="Picture 31" descr="paketaro box">
            <a:extLst>
              <a:ext uri="{FF2B5EF4-FFF2-40B4-BE49-F238E27FC236}">
                <a16:creationId xmlns:a16="http://schemas.microsoft.com/office/drawing/2014/main" id="{2F1BEF57-7106-8645-9B60-F4741192D8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508500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4" name="Rectangle 10">
            <a:extLst>
              <a:ext uri="{FF2B5EF4-FFF2-40B4-BE49-F238E27FC236}">
                <a16:creationId xmlns:a16="http://schemas.microsoft.com/office/drawing/2014/main" id="{A435C240-FAC9-814A-82CC-FB484F1E73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>
                <a:ea typeface="ＭＳ Ｐゴシック" panose="020B0600070205080204" pitchFamily="34" charset="-128"/>
              </a:rPr>
              <a:t>How Akamai Uses DNS</a:t>
            </a:r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3EAE69E0-B13B-9244-8144-81848D258D53}"/>
              </a:ext>
            </a:extLst>
          </p:cNvPr>
          <p:cNvGrpSpPr>
            <a:grpSpLocks/>
          </p:cNvGrpSpPr>
          <p:nvPr/>
        </p:nvGrpSpPr>
        <p:grpSpPr bwMode="auto">
          <a:xfrm>
            <a:off x="1206500" y="2667000"/>
            <a:ext cx="4318000" cy="2349500"/>
            <a:chOff x="3360" y="96"/>
            <a:chExt cx="1056" cy="720"/>
          </a:xfrm>
          <a:solidFill>
            <a:srgbClr val="8EB4E3"/>
          </a:solidFill>
        </p:grpSpPr>
        <p:sp>
          <p:nvSpPr>
            <p:cNvPr id="90159" name="Oval 4">
              <a:extLst>
                <a:ext uri="{FF2B5EF4-FFF2-40B4-BE49-F238E27FC236}">
                  <a16:creationId xmlns:a16="http://schemas.microsoft.com/office/drawing/2014/main" id="{33876C02-36C4-2043-A01C-2708FF2377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144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0" name="Oval 5">
              <a:extLst>
                <a:ext uri="{FF2B5EF4-FFF2-40B4-BE49-F238E27FC236}">
                  <a16:creationId xmlns:a16="http://schemas.microsoft.com/office/drawing/2014/main" id="{323108DB-6AB9-1747-B49D-0C185DAB89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96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1" name="Oval 6">
              <a:extLst>
                <a:ext uri="{FF2B5EF4-FFF2-40B4-BE49-F238E27FC236}">
                  <a16:creationId xmlns:a16="http://schemas.microsoft.com/office/drawing/2014/main" id="{3C57ECC3-08A1-5E48-8153-B26C4BD227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0" y="192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2" name="Oval 7">
              <a:extLst>
                <a:ext uri="{FF2B5EF4-FFF2-40B4-BE49-F238E27FC236}">
                  <a16:creationId xmlns:a16="http://schemas.microsoft.com/office/drawing/2014/main" id="{BBC1BE93-6AF0-D04C-9BFD-E2F5BAED36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8" y="432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3" name="Oval 8">
              <a:extLst>
                <a:ext uri="{FF2B5EF4-FFF2-40B4-BE49-F238E27FC236}">
                  <a16:creationId xmlns:a16="http://schemas.microsoft.com/office/drawing/2014/main" id="{977E8814-BA72-484F-A22E-F0227331F2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432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4" name="Oval 9">
              <a:extLst>
                <a:ext uri="{FF2B5EF4-FFF2-40B4-BE49-F238E27FC236}">
                  <a16:creationId xmlns:a16="http://schemas.microsoft.com/office/drawing/2014/main" id="{89080441-35BF-0D4E-A543-D8663D6621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384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</p:grpSp>
      <p:sp>
        <p:nvSpPr>
          <p:cNvPr id="46086" name="Rectangle 12">
            <a:extLst>
              <a:ext uri="{FF2B5EF4-FFF2-40B4-BE49-F238E27FC236}">
                <a16:creationId xmlns:a16="http://schemas.microsoft.com/office/drawing/2014/main" id="{181B1915-0A80-4A48-BD56-070F093487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000" y="1206500"/>
            <a:ext cx="285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cnn.com (content provider)</a:t>
            </a:r>
          </a:p>
        </p:txBody>
      </p:sp>
      <p:pic>
        <p:nvPicPr>
          <p:cNvPr id="46087" name="Picture 13" descr="Computer5">
            <a:extLst>
              <a:ext uri="{FF2B5EF4-FFF2-40B4-BE49-F238E27FC236}">
                <a16:creationId xmlns:a16="http://schemas.microsoft.com/office/drawing/2014/main" id="{47A97528-FC28-F24F-AC94-7E117EF2D6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0" y="3810000"/>
            <a:ext cx="1031875" cy="907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8" name="Picture 14" descr="paketaro box">
            <a:extLst>
              <a:ext uri="{FF2B5EF4-FFF2-40B4-BE49-F238E27FC236}">
                <a16:creationId xmlns:a16="http://schemas.microsoft.com/office/drawing/2014/main" id="{93DFC527-12A8-1045-A357-1F9225F661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" y="1524000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9" name="Picture 15" descr="paketaro box">
            <a:extLst>
              <a:ext uri="{FF2B5EF4-FFF2-40B4-BE49-F238E27FC236}">
                <a16:creationId xmlns:a16="http://schemas.microsoft.com/office/drawing/2014/main" id="{54FFBD71-1CA1-C248-B765-3A2B881B6A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651000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90" name="Rectangle 17">
            <a:extLst>
              <a:ext uri="{FF2B5EF4-FFF2-40B4-BE49-F238E27FC236}">
                <a16:creationId xmlns:a16="http://schemas.microsoft.com/office/drawing/2014/main" id="{A9BFBA20-9CC8-6946-BD4A-5CA7049C3D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0668" y="1270000"/>
            <a:ext cx="2603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DNS TLD server</a:t>
            </a:r>
          </a:p>
        </p:txBody>
      </p:sp>
      <p:sp>
        <p:nvSpPr>
          <p:cNvPr id="46091" name="Line 19">
            <a:extLst>
              <a:ext uri="{FF2B5EF4-FFF2-40B4-BE49-F238E27FC236}">
                <a16:creationId xmlns:a16="http://schemas.microsoft.com/office/drawing/2014/main" id="{25B9821B-BD6F-CB49-903F-39AA36D9743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78000" y="2413000"/>
            <a:ext cx="0" cy="1397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46092" name="Line 20">
            <a:extLst>
              <a:ext uri="{FF2B5EF4-FFF2-40B4-BE49-F238E27FC236}">
                <a16:creationId xmlns:a16="http://schemas.microsoft.com/office/drawing/2014/main" id="{5A35071F-0AA7-3B4A-A7AE-9A4877D79AC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05000" y="2476500"/>
            <a:ext cx="0" cy="13335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46093" name="Rectangle 21">
            <a:extLst>
              <a:ext uri="{FF2B5EF4-FFF2-40B4-BE49-F238E27FC236}">
                <a16:creationId xmlns:a16="http://schemas.microsoft.com/office/drawing/2014/main" id="{4F0F5AD0-CD61-3042-BE32-F627BCDF5A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984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46094" name="Rectangle 22">
            <a:extLst>
              <a:ext uri="{FF2B5EF4-FFF2-40B4-BE49-F238E27FC236}">
                <a16:creationId xmlns:a16="http://schemas.microsoft.com/office/drawing/2014/main" id="{B64646D7-AAC3-8A4F-BB0C-4CA3B617F1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2984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2</a:t>
            </a:r>
          </a:p>
        </p:txBody>
      </p:sp>
      <p:pic>
        <p:nvPicPr>
          <p:cNvPr id="46095" name="Picture 27" descr="paketaro box">
            <a:extLst>
              <a:ext uri="{FF2B5EF4-FFF2-40B4-BE49-F238E27FC236}">
                <a16:creationId xmlns:a16="http://schemas.microsoft.com/office/drawing/2014/main" id="{9B456FEC-4A89-AA49-96BB-45E1D240C6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0" y="2603500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96" name="Picture 28" descr="paketaro box">
            <a:extLst>
              <a:ext uri="{FF2B5EF4-FFF2-40B4-BE49-F238E27FC236}">
                <a16:creationId xmlns:a16="http://schemas.microsoft.com/office/drawing/2014/main" id="{5B784D31-659C-554A-BC14-A4EF9EBDB3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0" y="3429000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97" name="Picture 31" descr="paketaro box">
            <a:extLst>
              <a:ext uri="{FF2B5EF4-FFF2-40B4-BE49-F238E27FC236}">
                <a16:creationId xmlns:a16="http://schemas.microsoft.com/office/drawing/2014/main" id="{D26F1121-527D-B74A-B35A-D56DD6DBB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500" y="4318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98" name="Rectangle 32">
            <a:extLst>
              <a:ext uri="{FF2B5EF4-FFF2-40B4-BE49-F238E27FC236}">
                <a16:creationId xmlns:a16="http://schemas.microsoft.com/office/drawing/2014/main" id="{B0E9FF57-55F4-4149-977F-36B4718493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1440" y="4572000"/>
            <a:ext cx="1651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Nearby </a:t>
            </a:r>
            <a:b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Akamai 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cluster</a:t>
            </a:r>
          </a:p>
        </p:txBody>
      </p:sp>
      <p:sp>
        <p:nvSpPr>
          <p:cNvPr id="46099" name="Slide Number Placeholder 2">
            <a:extLst>
              <a:ext uri="{FF2B5EF4-FFF2-40B4-BE49-F238E27FC236}">
                <a16:creationId xmlns:a16="http://schemas.microsoft.com/office/drawing/2014/main" id="{72F2BDCB-DF6B-4A47-94DE-8FFAE860AD3E}"/>
              </a:ext>
            </a:extLst>
          </p:cNvPr>
          <p:cNvSpPr txBox="1">
            <a:spLocks/>
          </p:cNvSpPr>
          <p:nvPr/>
        </p:nvSpPr>
        <p:spPr bwMode="auto">
          <a:xfrm>
            <a:off x="6604000" y="-63500"/>
            <a:ext cx="1778000" cy="30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BD18EC1F-D934-8741-9946-B9FAB0765B3B}" type="slidenum">
              <a:rPr lang="en-US" altLang="zh-CN" sz="1000">
                <a:solidFill>
                  <a:srgbClr val="898989"/>
                </a:solidFill>
              </a:rPr>
              <a:pPr algn="r" eaLnBrk="1" hangingPunct="1"/>
              <a:t>45</a:t>
            </a:fld>
            <a:endParaRPr lang="en-US" altLang="zh-CN" sz="1000">
              <a:solidFill>
                <a:srgbClr val="898989"/>
              </a:solidFill>
            </a:endParaRPr>
          </a:p>
        </p:txBody>
      </p:sp>
      <p:sp>
        <p:nvSpPr>
          <p:cNvPr id="46100" name="Rectangle 46">
            <a:extLst>
              <a:ext uri="{FF2B5EF4-FFF2-40B4-BE49-F238E27FC236}">
                <a16:creationId xmlns:a16="http://schemas.microsoft.com/office/drawing/2014/main" id="{F9650ED4-C0A4-114E-AF79-388D1EE9C7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9000" y="2032000"/>
            <a:ext cx="1968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660066"/>
                </a:solidFill>
                <a:latin typeface="Arial" panose="020B0604020202020204" pitchFamily="34" charset="0"/>
              </a:rPr>
              <a:t>DNS lookup 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 err="1">
                <a:solidFill>
                  <a:srgbClr val="660066"/>
                </a:solidFill>
                <a:latin typeface="Arial" panose="020B0604020202020204" pitchFamily="34" charset="0"/>
              </a:rPr>
              <a:t>cache.cnn.com</a:t>
            </a:r>
            <a:endParaRPr lang="en-US" altLang="zh-CN" sz="1500" dirty="0">
              <a:solidFill>
                <a:srgbClr val="660066"/>
              </a:solidFill>
              <a:latin typeface="Arial" panose="020B0604020202020204" pitchFamily="34" charset="0"/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BC2698E0-41E8-7A42-BA82-DC8B524AB3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0000" y="4254500"/>
            <a:ext cx="1778000" cy="12700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zh-CN" altLang="zh-CN" sz="1667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46102" name="Picture 31" descr="paketaro box">
            <a:extLst>
              <a:ext uri="{FF2B5EF4-FFF2-40B4-BE49-F238E27FC236}">
                <a16:creationId xmlns:a16="http://schemas.microsoft.com/office/drawing/2014/main" id="{3984A32F-14FB-8C40-904C-C825083B0A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6355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03" name="Picture 31" descr="paketaro box">
            <a:extLst>
              <a:ext uri="{FF2B5EF4-FFF2-40B4-BE49-F238E27FC236}">
                <a16:creationId xmlns:a16="http://schemas.microsoft.com/office/drawing/2014/main" id="{5201012C-9E36-C041-AC83-AD6B2E7B1F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4953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04" name="Picture 31" descr="paketaro box">
            <a:extLst>
              <a:ext uri="{FF2B5EF4-FFF2-40B4-BE49-F238E27FC236}">
                <a16:creationId xmlns:a16="http://schemas.microsoft.com/office/drawing/2014/main" id="{63544A45-CEA8-1342-A6C6-135B743E25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00" y="13335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05" name="Picture 31" descr="paketaro box">
            <a:extLst>
              <a:ext uri="{FF2B5EF4-FFF2-40B4-BE49-F238E27FC236}">
                <a16:creationId xmlns:a16="http://schemas.microsoft.com/office/drawing/2014/main" id="{B8F31146-A469-7740-9CFC-E358143461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651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06" name="Picture 31" descr="paketaro box">
            <a:extLst>
              <a:ext uri="{FF2B5EF4-FFF2-40B4-BE49-F238E27FC236}">
                <a16:creationId xmlns:a16="http://schemas.microsoft.com/office/drawing/2014/main" id="{92782ED0-8757-2F4D-851C-A8436C14F4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0" y="19685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" name="Oval 63">
            <a:extLst>
              <a:ext uri="{FF2B5EF4-FFF2-40B4-BE49-F238E27FC236}">
                <a16:creationId xmlns:a16="http://schemas.microsoft.com/office/drawing/2014/main" id="{B8038A99-F465-5243-A571-C35A89A063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500" y="1270000"/>
            <a:ext cx="1270000" cy="12065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zh-CN" altLang="zh-CN" sz="1667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46108" name="Picture 31" descr="paketaro box">
            <a:extLst>
              <a:ext uri="{FF2B5EF4-FFF2-40B4-BE49-F238E27FC236}">
                <a16:creationId xmlns:a16="http://schemas.microsoft.com/office/drawing/2014/main" id="{096FFF22-8FAA-2C41-B6E4-A592C2B784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0" y="2032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09" name="Picture 31" descr="paketaro box">
            <a:extLst>
              <a:ext uri="{FF2B5EF4-FFF2-40B4-BE49-F238E27FC236}">
                <a16:creationId xmlns:a16="http://schemas.microsoft.com/office/drawing/2014/main" id="{23422D1E-32A6-1548-820E-4427D81D18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00" y="1651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110" name="Rectangle 32">
            <a:extLst>
              <a:ext uri="{FF2B5EF4-FFF2-40B4-BE49-F238E27FC236}">
                <a16:creationId xmlns:a16="http://schemas.microsoft.com/office/drawing/2014/main" id="{574CE0F3-F962-D64D-9413-C47E42210D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1500" y="2476500"/>
            <a:ext cx="13335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Akamai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cluster</a:t>
            </a:r>
          </a:p>
        </p:txBody>
      </p:sp>
      <p:sp>
        <p:nvSpPr>
          <p:cNvPr id="46111" name="Line 23">
            <a:extLst>
              <a:ext uri="{FF2B5EF4-FFF2-40B4-BE49-F238E27FC236}">
                <a16:creationId xmlns:a16="http://schemas.microsoft.com/office/drawing/2014/main" id="{E677E25B-510F-984F-8627-64FFC878634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68500" y="2413000"/>
            <a:ext cx="2209271" cy="14605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46112" name="Line 24">
            <a:extLst>
              <a:ext uri="{FF2B5EF4-FFF2-40B4-BE49-F238E27FC236}">
                <a16:creationId xmlns:a16="http://schemas.microsoft.com/office/drawing/2014/main" id="{D3418620-C6AD-8148-A88E-1E7B009FEB3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32000" y="2563813"/>
            <a:ext cx="2209271" cy="1436688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46113" name="Rectangle 25">
            <a:extLst>
              <a:ext uri="{FF2B5EF4-FFF2-40B4-BE49-F238E27FC236}">
                <a16:creationId xmlns:a16="http://schemas.microsoft.com/office/drawing/2014/main" id="{5E46D041-601D-ED49-86F1-F8CF7AED4F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0500" y="29210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46114" name="Rectangle 26">
            <a:extLst>
              <a:ext uri="{FF2B5EF4-FFF2-40B4-BE49-F238E27FC236}">
                <a16:creationId xmlns:a16="http://schemas.microsoft.com/office/drawing/2014/main" id="{37BCA2F6-80DE-6840-9A1D-F89B80D965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4500" y="33020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4</a:t>
            </a:r>
          </a:p>
        </p:txBody>
      </p:sp>
      <p:sp>
        <p:nvSpPr>
          <p:cNvPr id="46115" name="Rectangle 46">
            <a:extLst>
              <a:ext uri="{FF2B5EF4-FFF2-40B4-BE49-F238E27FC236}">
                <a16:creationId xmlns:a16="http://schemas.microsoft.com/office/drawing/2014/main" id="{A856EE36-2706-CD4A-98CE-5BE8B954EC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1840" y="3294112"/>
            <a:ext cx="2158999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660066"/>
                </a:solidFill>
                <a:latin typeface="Arial" panose="020B0604020202020204" pitchFamily="34" charset="0"/>
              </a:rPr>
              <a:t>ALIAS: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 err="1">
                <a:solidFill>
                  <a:srgbClr val="660066"/>
                </a:solidFill>
                <a:latin typeface="Arial" panose="020B0604020202020204" pitchFamily="34" charset="0"/>
              </a:rPr>
              <a:t>g.akamai.net</a:t>
            </a:r>
            <a:endParaRPr lang="en-US" altLang="zh-CN" sz="1500" dirty="0">
              <a:solidFill>
                <a:srgbClr val="660066"/>
              </a:solidFill>
              <a:latin typeface="Arial" panose="020B0604020202020204" pitchFamily="34" charset="0"/>
            </a:endParaRPr>
          </a:p>
        </p:txBody>
      </p:sp>
      <p:sp>
        <p:nvSpPr>
          <p:cNvPr id="46116" name="Rectangle 29">
            <a:extLst>
              <a:ext uri="{FF2B5EF4-FFF2-40B4-BE49-F238E27FC236}">
                <a16:creationId xmlns:a16="http://schemas.microsoft.com/office/drawing/2014/main" id="{16F9AF92-9EC0-2B4A-8636-017A0349DF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23408" y="2603500"/>
            <a:ext cx="1856053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 dirty="0">
                <a:solidFill>
                  <a:srgbClr val="000000"/>
                </a:solidFill>
                <a:latin typeface="Arial" panose="020B0604020202020204" pitchFamily="34" charset="0"/>
              </a:rPr>
              <a:t>Akamai global 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 dirty="0">
                <a:solidFill>
                  <a:srgbClr val="000000"/>
                </a:solidFill>
                <a:latin typeface="Arial" panose="020B0604020202020204" pitchFamily="34" charset="0"/>
              </a:rPr>
              <a:t>DNS server</a:t>
            </a:r>
          </a:p>
        </p:txBody>
      </p:sp>
      <p:sp>
        <p:nvSpPr>
          <p:cNvPr id="46117" name="Rectangle 30">
            <a:extLst>
              <a:ext uri="{FF2B5EF4-FFF2-40B4-BE49-F238E27FC236}">
                <a16:creationId xmlns:a16="http://schemas.microsoft.com/office/drawing/2014/main" id="{7905ABAD-D896-7A41-975B-97115CB733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4908" y="3365500"/>
            <a:ext cx="1905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>
                <a:solidFill>
                  <a:srgbClr val="000000"/>
                </a:solidFill>
                <a:latin typeface="Arial" panose="020B0604020202020204" pitchFamily="34" charset="0"/>
              </a:rPr>
              <a:t>Akamai regional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>
                <a:solidFill>
                  <a:srgbClr val="000000"/>
                </a:solidFill>
                <a:latin typeface="Arial" panose="020B0604020202020204" pitchFamily="34" charset="0"/>
              </a:rPr>
              <a:t>DNS server</a:t>
            </a:r>
          </a:p>
        </p:txBody>
      </p:sp>
      <p:sp>
        <p:nvSpPr>
          <p:cNvPr id="46118" name="TextBox 47">
            <a:extLst>
              <a:ext uri="{FF2B5EF4-FFF2-40B4-BE49-F238E27FC236}">
                <a16:creationId xmlns:a16="http://schemas.microsoft.com/office/drawing/2014/main" id="{44646AEB-2A6A-364F-96C7-D40C2475D0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4699000"/>
            <a:ext cx="117532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zh-CN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End user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1" name="Picture 31" descr="paketaro box">
            <a:extLst>
              <a:ext uri="{FF2B5EF4-FFF2-40B4-BE49-F238E27FC236}">
                <a16:creationId xmlns:a16="http://schemas.microsoft.com/office/drawing/2014/main" id="{37110680-B8C0-A043-B042-DED68DF3D3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508500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2" name="Rectangle 10">
            <a:extLst>
              <a:ext uri="{FF2B5EF4-FFF2-40B4-BE49-F238E27FC236}">
                <a16:creationId xmlns:a16="http://schemas.microsoft.com/office/drawing/2014/main" id="{DC9311E8-6357-934D-AAB2-FE04C733A0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>
                <a:ea typeface="ＭＳ Ｐゴシック" panose="020B0600070205080204" pitchFamily="34" charset="-128"/>
              </a:rPr>
              <a:t>How Akamai Uses DNS</a:t>
            </a:r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753BBE1C-1C36-5044-AA9A-5EE0A5AFC387}"/>
              </a:ext>
            </a:extLst>
          </p:cNvPr>
          <p:cNvGrpSpPr>
            <a:grpSpLocks/>
          </p:cNvGrpSpPr>
          <p:nvPr/>
        </p:nvGrpSpPr>
        <p:grpSpPr bwMode="auto">
          <a:xfrm>
            <a:off x="1206500" y="2667000"/>
            <a:ext cx="4318000" cy="2349500"/>
            <a:chOff x="3360" y="96"/>
            <a:chExt cx="1056" cy="720"/>
          </a:xfrm>
          <a:solidFill>
            <a:srgbClr val="8EB4E3"/>
          </a:solidFill>
        </p:grpSpPr>
        <p:sp>
          <p:nvSpPr>
            <p:cNvPr id="90159" name="Oval 4">
              <a:extLst>
                <a:ext uri="{FF2B5EF4-FFF2-40B4-BE49-F238E27FC236}">
                  <a16:creationId xmlns:a16="http://schemas.microsoft.com/office/drawing/2014/main" id="{86AE8938-F9E0-BC41-9A53-9B93183306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144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0" name="Oval 5">
              <a:extLst>
                <a:ext uri="{FF2B5EF4-FFF2-40B4-BE49-F238E27FC236}">
                  <a16:creationId xmlns:a16="http://schemas.microsoft.com/office/drawing/2014/main" id="{9B709316-1275-664D-8FF9-CB95D85419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96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1" name="Oval 6">
              <a:extLst>
                <a:ext uri="{FF2B5EF4-FFF2-40B4-BE49-F238E27FC236}">
                  <a16:creationId xmlns:a16="http://schemas.microsoft.com/office/drawing/2014/main" id="{30A63466-726A-C64A-93D8-0ACEAFC36F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0" y="192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2" name="Oval 7">
              <a:extLst>
                <a:ext uri="{FF2B5EF4-FFF2-40B4-BE49-F238E27FC236}">
                  <a16:creationId xmlns:a16="http://schemas.microsoft.com/office/drawing/2014/main" id="{F3B1A9C4-B9DC-BD41-82FB-871BB34242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8" y="432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3" name="Oval 8">
              <a:extLst>
                <a:ext uri="{FF2B5EF4-FFF2-40B4-BE49-F238E27FC236}">
                  <a16:creationId xmlns:a16="http://schemas.microsoft.com/office/drawing/2014/main" id="{A9F539F8-F9A6-7E46-AEA3-4EBB1851D2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432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4" name="Oval 9">
              <a:extLst>
                <a:ext uri="{FF2B5EF4-FFF2-40B4-BE49-F238E27FC236}">
                  <a16:creationId xmlns:a16="http://schemas.microsoft.com/office/drawing/2014/main" id="{A6C3E481-D6A5-1A4E-9010-30C831EF6D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384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</p:grpSp>
      <p:sp>
        <p:nvSpPr>
          <p:cNvPr id="48134" name="Rectangle 12">
            <a:extLst>
              <a:ext uri="{FF2B5EF4-FFF2-40B4-BE49-F238E27FC236}">
                <a16:creationId xmlns:a16="http://schemas.microsoft.com/office/drawing/2014/main" id="{F7C2B788-C855-E547-B989-CBE0EE6B9A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000" y="1206500"/>
            <a:ext cx="285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cnn.com (content provider)</a:t>
            </a:r>
          </a:p>
        </p:txBody>
      </p:sp>
      <p:pic>
        <p:nvPicPr>
          <p:cNvPr id="48135" name="Picture 13" descr="Computer5">
            <a:extLst>
              <a:ext uri="{FF2B5EF4-FFF2-40B4-BE49-F238E27FC236}">
                <a16:creationId xmlns:a16="http://schemas.microsoft.com/office/drawing/2014/main" id="{FF35298C-6D69-3144-911B-8631BFAEAA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0" y="3810000"/>
            <a:ext cx="1031875" cy="907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6" name="Picture 14" descr="paketaro box">
            <a:extLst>
              <a:ext uri="{FF2B5EF4-FFF2-40B4-BE49-F238E27FC236}">
                <a16:creationId xmlns:a16="http://schemas.microsoft.com/office/drawing/2014/main" id="{15230778-ABB7-9446-B293-992DB3303D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" y="1524000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7" name="Picture 15" descr="paketaro box">
            <a:extLst>
              <a:ext uri="{FF2B5EF4-FFF2-40B4-BE49-F238E27FC236}">
                <a16:creationId xmlns:a16="http://schemas.microsoft.com/office/drawing/2014/main" id="{0DD4AC62-7918-484E-8260-08BD3BECE6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651000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8" name="Rectangle 17">
            <a:extLst>
              <a:ext uri="{FF2B5EF4-FFF2-40B4-BE49-F238E27FC236}">
                <a16:creationId xmlns:a16="http://schemas.microsoft.com/office/drawing/2014/main" id="{C9FF1C4B-5510-DD4D-BEB6-1A96D51C79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8924" y="1270000"/>
            <a:ext cx="2603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DNS TLD server</a:t>
            </a:r>
          </a:p>
        </p:txBody>
      </p:sp>
      <p:sp>
        <p:nvSpPr>
          <p:cNvPr id="48139" name="Line 19">
            <a:extLst>
              <a:ext uri="{FF2B5EF4-FFF2-40B4-BE49-F238E27FC236}">
                <a16:creationId xmlns:a16="http://schemas.microsoft.com/office/drawing/2014/main" id="{259B6C8B-3841-6F4E-A3CF-BF6ED1A346A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78000" y="2413000"/>
            <a:ext cx="0" cy="1397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48140" name="Line 20">
            <a:extLst>
              <a:ext uri="{FF2B5EF4-FFF2-40B4-BE49-F238E27FC236}">
                <a16:creationId xmlns:a16="http://schemas.microsoft.com/office/drawing/2014/main" id="{4F64F50C-F19E-E34E-A46F-5269FC8CE3E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05000" y="2476500"/>
            <a:ext cx="0" cy="13335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48141" name="Rectangle 21">
            <a:extLst>
              <a:ext uri="{FF2B5EF4-FFF2-40B4-BE49-F238E27FC236}">
                <a16:creationId xmlns:a16="http://schemas.microsoft.com/office/drawing/2014/main" id="{D5779945-CB02-9945-8C7A-2507C8A55B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984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48142" name="Rectangle 22">
            <a:extLst>
              <a:ext uri="{FF2B5EF4-FFF2-40B4-BE49-F238E27FC236}">
                <a16:creationId xmlns:a16="http://schemas.microsoft.com/office/drawing/2014/main" id="{75D56988-B1F4-714C-AF42-290CCFA55D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2984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2</a:t>
            </a:r>
          </a:p>
        </p:txBody>
      </p:sp>
      <p:pic>
        <p:nvPicPr>
          <p:cNvPr id="48143" name="Picture 27" descr="paketaro box">
            <a:extLst>
              <a:ext uri="{FF2B5EF4-FFF2-40B4-BE49-F238E27FC236}">
                <a16:creationId xmlns:a16="http://schemas.microsoft.com/office/drawing/2014/main" id="{B6F039B6-C9AA-564B-AEBD-07461A145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0" y="2603500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44" name="Picture 28" descr="paketaro box">
            <a:extLst>
              <a:ext uri="{FF2B5EF4-FFF2-40B4-BE49-F238E27FC236}">
                <a16:creationId xmlns:a16="http://schemas.microsoft.com/office/drawing/2014/main" id="{882B09F5-777E-6446-A9BF-1A795791FD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0" y="3429000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45" name="Rectangle 29">
            <a:extLst>
              <a:ext uri="{FF2B5EF4-FFF2-40B4-BE49-F238E27FC236}">
                <a16:creationId xmlns:a16="http://schemas.microsoft.com/office/drawing/2014/main" id="{68B817C6-0BCC-9948-A4EB-8EB7226FE9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6364" y="2603500"/>
            <a:ext cx="1856053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>
                <a:solidFill>
                  <a:srgbClr val="000000"/>
                </a:solidFill>
                <a:latin typeface="Arial" panose="020B0604020202020204" pitchFamily="34" charset="0"/>
              </a:rPr>
              <a:t>Akamai global 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>
                <a:solidFill>
                  <a:srgbClr val="000000"/>
                </a:solidFill>
                <a:latin typeface="Arial" panose="020B0604020202020204" pitchFamily="34" charset="0"/>
              </a:rPr>
              <a:t>DNS server</a:t>
            </a:r>
          </a:p>
        </p:txBody>
      </p:sp>
      <p:sp>
        <p:nvSpPr>
          <p:cNvPr id="48146" name="Rectangle 30">
            <a:extLst>
              <a:ext uri="{FF2B5EF4-FFF2-40B4-BE49-F238E27FC236}">
                <a16:creationId xmlns:a16="http://schemas.microsoft.com/office/drawing/2014/main" id="{E386B4A1-7EC0-CF4F-905A-128B93CF9D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7864" y="3365500"/>
            <a:ext cx="1905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>
                <a:solidFill>
                  <a:srgbClr val="000000"/>
                </a:solidFill>
                <a:latin typeface="Arial" panose="020B0604020202020204" pitchFamily="34" charset="0"/>
              </a:rPr>
              <a:t>Akamai regional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>
                <a:solidFill>
                  <a:srgbClr val="000000"/>
                </a:solidFill>
                <a:latin typeface="Arial" panose="020B0604020202020204" pitchFamily="34" charset="0"/>
              </a:rPr>
              <a:t>DNS server</a:t>
            </a:r>
          </a:p>
        </p:txBody>
      </p:sp>
      <p:pic>
        <p:nvPicPr>
          <p:cNvPr id="48147" name="Picture 31" descr="paketaro box">
            <a:extLst>
              <a:ext uri="{FF2B5EF4-FFF2-40B4-BE49-F238E27FC236}">
                <a16:creationId xmlns:a16="http://schemas.microsoft.com/office/drawing/2014/main" id="{C578D6F7-0EF8-444E-B619-95A96E05B5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500" y="4318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48" name="Rectangle 32">
            <a:extLst>
              <a:ext uri="{FF2B5EF4-FFF2-40B4-BE49-F238E27FC236}">
                <a16:creationId xmlns:a16="http://schemas.microsoft.com/office/drawing/2014/main" id="{2607F9E7-354D-EA42-81DA-B2D76B4FBD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1440" y="4572000"/>
            <a:ext cx="1651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Nearby </a:t>
            </a:r>
            <a:b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Akamai 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cluster</a:t>
            </a:r>
          </a:p>
        </p:txBody>
      </p:sp>
      <p:sp>
        <p:nvSpPr>
          <p:cNvPr id="48149" name="Slide Number Placeholder 2">
            <a:extLst>
              <a:ext uri="{FF2B5EF4-FFF2-40B4-BE49-F238E27FC236}">
                <a16:creationId xmlns:a16="http://schemas.microsoft.com/office/drawing/2014/main" id="{E9912B31-B5E6-8447-89BD-4D9424D19101}"/>
              </a:ext>
            </a:extLst>
          </p:cNvPr>
          <p:cNvSpPr txBox="1">
            <a:spLocks/>
          </p:cNvSpPr>
          <p:nvPr/>
        </p:nvSpPr>
        <p:spPr bwMode="auto">
          <a:xfrm>
            <a:off x="6604000" y="-63500"/>
            <a:ext cx="1778000" cy="30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F857236A-2F25-0B49-9677-04883F4A9072}" type="slidenum">
              <a:rPr lang="en-US" altLang="zh-CN" sz="1000">
                <a:solidFill>
                  <a:srgbClr val="898989"/>
                </a:solidFill>
              </a:rPr>
              <a:pPr algn="r" eaLnBrk="1" hangingPunct="1"/>
              <a:t>46</a:t>
            </a:fld>
            <a:endParaRPr lang="en-US" altLang="zh-CN" sz="1000">
              <a:solidFill>
                <a:srgbClr val="898989"/>
              </a:solidFill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A6175E6B-FFE7-904F-9D86-19394AFA69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0000" y="4254500"/>
            <a:ext cx="1778000" cy="12700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zh-CN" altLang="zh-CN" sz="1667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48151" name="Picture 31" descr="paketaro box">
            <a:extLst>
              <a:ext uri="{FF2B5EF4-FFF2-40B4-BE49-F238E27FC236}">
                <a16:creationId xmlns:a16="http://schemas.microsoft.com/office/drawing/2014/main" id="{9F62AC99-A69B-8D45-8161-07D4EEC9AB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6355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52" name="Picture 31" descr="paketaro box">
            <a:extLst>
              <a:ext uri="{FF2B5EF4-FFF2-40B4-BE49-F238E27FC236}">
                <a16:creationId xmlns:a16="http://schemas.microsoft.com/office/drawing/2014/main" id="{70ED3FE2-731A-1B46-A8E1-92A12B12D9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4953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53" name="Picture 31" descr="paketaro box">
            <a:extLst>
              <a:ext uri="{FF2B5EF4-FFF2-40B4-BE49-F238E27FC236}">
                <a16:creationId xmlns:a16="http://schemas.microsoft.com/office/drawing/2014/main" id="{A48C2AEA-24E2-344E-8E31-CA9625E26C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00" y="13335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54" name="Picture 31" descr="paketaro box">
            <a:extLst>
              <a:ext uri="{FF2B5EF4-FFF2-40B4-BE49-F238E27FC236}">
                <a16:creationId xmlns:a16="http://schemas.microsoft.com/office/drawing/2014/main" id="{B3219FCB-FEF5-C14A-AE0C-964BDE9532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651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55" name="Picture 31" descr="paketaro box">
            <a:extLst>
              <a:ext uri="{FF2B5EF4-FFF2-40B4-BE49-F238E27FC236}">
                <a16:creationId xmlns:a16="http://schemas.microsoft.com/office/drawing/2014/main" id="{47126E48-F1D6-2F43-AAF3-07F310D2ED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0" y="19685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" name="Oval 63">
            <a:extLst>
              <a:ext uri="{FF2B5EF4-FFF2-40B4-BE49-F238E27FC236}">
                <a16:creationId xmlns:a16="http://schemas.microsoft.com/office/drawing/2014/main" id="{91B8D79E-D1FF-774A-AD74-FC185D930E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500" y="1270000"/>
            <a:ext cx="1270000" cy="12065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zh-CN" altLang="zh-CN" sz="1667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48157" name="Picture 31" descr="paketaro box">
            <a:extLst>
              <a:ext uri="{FF2B5EF4-FFF2-40B4-BE49-F238E27FC236}">
                <a16:creationId xmlns:a16="http://schemas.microsoft.com/office/drawing/2014/main" id="{BDB1C366-B004-9742-A776-2043E43A63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0" y="2032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58" name="Picture 31" descr="paketaro box">
            <a:extLst>
              <a:ext uri="{FF2B5EF4-FFF2-40B4-BE49-F238E27FC236}">
                <a16:creationId xmlns:a16="http://schemas.microsoft.com/office/drawing/2014/main" id="{B9510C9D-8A6A-F847-8FC2-B5F9890E40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00" y="1651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59" name="Rectangle 32">
            <a:extLst>
              <a:ext uri="{FF2B5EF4-FFF2-40B4-BE49-F238E27FC236}">
                <a16:creationId xmlns:a16="http://schemas.microsoft.com/office/drawing/2014/main" id="{4A8B78A4-1D74-A844-8CEE-96EC40B216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1500" y="2476500"/>
            <a:ext cx="13335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Akamai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cluster</a:t>
            </a:r>
          </a:p>
        </p:txBody>
      </p:sp>
      <p:sp>
        <p:nvSpPr>
          <p:cNvPr id="48160" name="Line 23">
            <a:extLst>
              <a:ext uri="{FF2B5EF4-FFF2-40B4-BE49-F238E27FC236}">
                <a16:creationId xmlns:a16="http://schemas.microsoft.com/office/drawing/2014/main" id="{853F15CC-D8F0-594B-9F22-98CEB5A4BB9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68500" y="2413000"/>
            <a:ext cx="2209271" cy="14605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48161" name="Line 24">
            <a:extLst>
              <a:ext uri="{FF2B5EF4-FFF2-40B4-BE49-F238E27FC236}">
                <a16:creationId xmlns:a16="http://schemas.microsoft.com/office/drawing/2014/main" id="{79669E2C-9FFA-8A46-B448-74E8A396FD2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32000" y="2563813"/>
            <a:ext cx="2209271" cy="1436688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48162" name="Rectangle 25">
            <a:extLst>
              <a:ext uri="{FF2B5EF4-FFF2-40B4-BE49-F238E27FC236}">
                <a16:creationId xmlns:a16="http://schemas.microsoft.com/office/drawing/2014/main" id="{1AD308C0-69E1-2546-8FE3-AD10F3E345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0500" y="29210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48163" name="Rectangle 26">
            <a:extLst>
              <a:ext uri="{FF2B5EF4-FFF2-40B4-BE49-F238E27FC236}">
                <a16:creationId xmlns:a16="http://schemas.microsoft.com/office/drawing/2014/main" id="{B7B12CC7-15AA-3647-84A6-C9D728DBD1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4500" y="33020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4</a:t>
            </a:r>
          </a:p>
        </p:txBody>
      </p:sp>
      <p:sp>
        <p:nvSpPr>
          <p:cNvPr id="48164" name="Line 33">
            <a:extLst>
              <a:ext uri="{FF2B5EF4-FFF2-40B4-BE49-F238E27FC236}">
                <a16:creationId xmlns:a16="http://schemas.microsoft.com/office/drawing/2014/main" id="{8F7FA5AF-1FBD-5F40-AA46-FB0068467A4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32000" y="3022865"/>
            <a:ext cx="2819136" cy="1104635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48165" name="Line 34">
            <a:extLst>
              <a:ext uri="{FF2B5EF4-FFF2-40B4-BE49-F238E27FC236}">
                <a16:creationId xmlns:a16="http://schemas.microsoft.com/office/drawing/2014/main" id="{49440175-B647-B741-A7A9-14985340A30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32000" y="3149865"/>
            <a:ext cx="2819136" cy="1104635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48166" name="Rectangle 38">
            <a:extLst>
              <a:ext uri="{FF2B5EF4-FFF2-40B4-BE49-F238E27FC236}">
                <a16:creationId xmlns:a16="http://schemas.microsoft.com/office/drawing/2014/main" id="{D2B16654-92BB-8A41-8B9C-8B1CD3B390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0" y="3238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6</a:t>
            </a:r>
          </a:p>
        </p:txBody>
      </p:sp>
      <p:sp>
        <p:nvSpPr>
          <p:cNvPr id="48167" name="Rectangle 51">
            <a:extLst>
              <a:ext uri="{FF2B5EF4-FFF2-40B4-BE49-F238E27FC236}">
                <a16:creationId xmlns:a16="http://schemas.microsoft.com/office/drawing/2014/main" id="{BACA97F5-8775-0D4F-ADBF-93A1DB1DB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0" y="27940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5</a:t>
            </a:r>
          </a:p>
        </p:txBody>
      </p:sp>
      <p:sp>
        <p:nvSpPr>
          <p:cNvPr id="48168" name="Rectangle 46">
            <a:extLst>
              <a:ext uri="{FF2B5EF4-FFF2-40B4-BE49-F238E27FC236}">
                <a16:creationId xmlns:a16="http://schemas.microsoft.com/office/drawing/2014/main" id="{D5757F12-EB3F-5C4D-9433-3EF675EF4D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1500" y="3492500"/>
            <a:ext cx="1968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660066"/>
                </a:solidFill>
                <a:latin typeface="Arial" panose="020B0604020202020204" pitchFamily="34" charset="0"/>
              </a:rPr>
              <a:t>ALIAS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660066"/>
                </a:solidFill>
                <a:latin typeface="Arial" panose="020B0604020202020204" pitchFamily="34" charset="0"/>
              </a:rPr>
              <a:t>a73.g.akamai.net</a:t>
            </a:r>
          </a:p>
        </p:txBody>
      </p:sp>
      <p:sp>
        <p:nvSpPr>
          <p:cNvPr id="48169" name="Rectangle 46">
            <a:extLst>
              <a:ext uri="{FF2B5EF4-FFF2-40B4-BE49-F238E27FC236}">
                <a16:creationId xmlns:a16="http://schemas.microsoft.com/office/drawing/2014/main" id="{25528B79-4582-1B4D-A58D-FDF4A792BE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4880" y="1968500"/>
            <a:ext cx="1968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660066"/>
                </a:solidFill>
                <a:latin typeface="Arial" panose="020B0604020202020204" pitchFamily="34" charset="0"/>
              </a:rPr>
              <a:t>DNS lookup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 err="1">
                <a:solidFill>
                  <a:srgbClr val="660066"/>
                </a:solidFill>
                <a:latin typeface="Arial" panose="020B0604020202020204" pitchFamily="34" charset="0"/>
              </a:rPr>
              <a:t>g.akamai.net</a:t>
            </a:r>
            <a:endParaRPr lang="en-US" altLang="zh-CN" sz="1500" dirty="0">
              <a:solidFill>
                <a:srgbClr val="660066"/>
              </a:solidFill>
              <a:latin typeface="Arial" panose="020B0604020202020204" pitchFamily="34" charset="0"/>
            </a:endParaRPr>
          </a:p>
        </p:txBody>
      </p:sp>
      <p:sp>
        <p:nvSpPr>
          <p:cNvPr id="48170" name="TextBox 57">
            <a:extLst>
              <a:ext uri="{FF2B5EF4-FFF2-40B4-BE49-F238E27FC236}">
                <a16:creationId xmlns:a16="http://schemas.microsoft.com/office/drawing/2014/main" id="{D8F74CE8-3E44-1D4E-AB38-60FFB7897D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4699000"/>
            <a:ext cx="117532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zh-CN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End user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9" name="Picture 31" descr="paketaro box">
            <a:extLst>
              <a:ext uri="{FF2B5EF4-FFF2-40B4-BE49-F238E27FC236}">
                <a16:creationId xmlns:a16="http://schemas.microsoft.com/office/drawing/2014/main" id="{029B6835-3AE3-444A-BC4D-87994C32BE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508500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0" name="Rectangle 10">
            <a:extLst>
              <a:ext uri="{FF2B5EF4-FFF2-40B4-BE49-F238E27FC236}">
                <a16:creationId xmlns:a16="http://schemas.microsoft.com/office/drawing/2014/main" id="{95BE4EF8-455B-C543-8B30-FE35D22161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>
                <a:ea typeface="ＭＳ Ｐゴシック" panose="020B0600070205080204" pitchFamily="34" charset="-128"/>
              </a:rPr>
              <a:t>How Akamai Uses DNS</a:t>
            </a:r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B956A3DB-0A95-6248-9A5D-34BAE6BC2492}"/>
              </a:ext>
            </a:extLst>
          </p:cNvPr>
          <p:cNvGrpSpPr>
            <a:grpSpLocks/>
          </p:cNvGrpSpPr>
          <p:nvPr/>
        </p:nvGrpSpPr>
        <p:grpSpPr bwMode="auto">
          <a:xfrm>
            <a:off x="1206500" y="2667000"/>
            <a:ext cx="4318000" cy="2349500"/>
            <a:chOff x="3360" y="96"/>
            <a:chExt cx="1056" cy="720"/>
          </a:xfrm>
          <a:solidFill>
            <a:srgbClr val="8EB4E3"/>
          </a:solidFill>
        </p:grpSpPr>
        <p:sp>
          <p:nvSpPr>
            <p:cNvPr id="90159" name="Oval 4">
              <a:extLst>
                <a:ext uri="{FF2B5EF4-FFF2-40B4-BE49-F238E27FC236}">
                  <a16:creationId xmlns:a16="http://schemas.microsoft.com/office/drawing/2014/main" id="{73D46252-75EE-F94A-87B1-66599620F4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144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0" name="Oval 5">
              <a:extLst>
                <a:ext uri="{FF2B5EF4-FFF2-40B4-BE49-F238E27FC236}">
                  <a16:creationId xmlns:a16="http://schemas.microsoft.com/office/drawing/2014/main" id="{753444B4-F6B1-3549-9795-BB8B537BB8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96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1" name="Oval 6">
              <a:extLst>
                <a:ext uri="{FF2B5EF4-FFF2-40B4-BE49-F238E27FC236}">
                  <a16:creationId xmlns:a16="http://schemas.microsoft.com/office/drawing/2014/main" id="{B9AC0041-D91A-5748-AB71-0D852DCAC1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0" y="192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2" name="Oval 7">
              <a:extLst>
                <a:ext uri="{FF2B5EF4-FFF2-40B4-BE49-F238E27FC236}">
                  <a16:creationId xmlns:a16="http://schemas.microsoft.com/office/drawing/2014/main" id="{55754B5D-8FD4-B743-94DB-6BF6D8A7FE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8" y="432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3" name="Oval 8">
              <a:extLst>
                <a:ext uri="{FF2B5EF4-FFF2-40B4-BE49-F238E27FC236}">
                  <a16:creationId xmlns:a16="http://schemas.microsoft.com/office/drawing/2014/main" id="{E8D47EFF-0493-494F-8890-D69179BD20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432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4" name="Oval 9">
              <a:extLst>
                <a:ext uri="{FF2B5EF4-FFF2-40B4-BE49-F238E27FC236}">
                  <a16:creationId xmlns:a16="http://schemas.microsoft.com/office/drawing/2014/main" id="{3EFA9407-806A-C74F-BFEB-4CCD7F6FE6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384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</p:grpSp>
      <p:sp>
        <p:nvSpPr>
          <p:cNvPr id="50182" name="Rectangle 12">
            <a:extLst>
              <a:ext uri="{FF2B5EF4-FFF2-40B4-BE49-F238E27FC236}">
                <a16:creationId xmlns:a16="http://schemas.microsoft.com/office/drawing/2014/main" id="{A4B9D6F7-B127-714D-9FDF-4AE4C85D57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000" y="1206500"/>
            <a:ext cx="285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cnn.com (content provider)</a:t>
            </a:r>
          </a:p>
        </p:txBody>
      </p:sp>
      <p:pic>
        <p:nvPicPr>
          <p:cNvPr id="50183" name="Picture 13" descr="Computer5">
            <a:extLst>
              <a:ext uri="{FF2B5EF4-FFF2-40B4-BE49-F238E27FC236}">
                <a16:creationId xmlns:a16="http://schemas.microsoft.com/office/drawing/2014/main" id="{4A9592F3-96CC-D845-9BE2-7884C74AB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0" y="3810000"/>
            <a:ext cx="1031875" cy="907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4" name="Picture 14" descr="paketaro box">
            <a:extLst>
              <a:ext uri="{FF2B5EF4-FFF2-40B4-BE49-F238E27FC236}">
                <a16:creationId xmlns:a16="http://schemas.microsoft.com/office/drawing/2014/main" id="{7A5E658F-F68C-4849-8F4D-E3FFF13939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" y="1524000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5" name="Picture 15" descr="paketaro box">
            <a:extLst>
              <a:ext uri="{FF2B5EF4-FFF2-40B4-BE49-F238E27FC236}">
                <a16:creationId xmlns:a16="http://schemas.microsoft.com/office/drawing/2014/main" id="{97E01EEB-F01B-C94D-B80F-7FF9DFE830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651000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6" name="Rectangle 17">
            <a:extLst>
              <a:ext uri="{FF2B5EF4-FFF2-40B4-BE49-F238E27FC236}">
                <a16:creationId xmlns:a16="http://schemas.microsoft.com/office/drawing/2014/main" id="{834B9A56-357E-314E-9791-7D9E969BEE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0668" y="1270000"/>
            <a:ext cx="2603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DNS TLD server</a:t>
            </a:r>
          </a:p>
        </p:txBody>
      </p:sp>
      <p:sp>
        <p:nvSpPr>
          <p:cNvPr id="50187" name="Line 19">
            <a:extLst>
              <a:ext uri="{FF2B5EF4-FFF2-40B4-BE49-F238E27FC236}">
                <a16:creationId xmlns:a16="http://schemas.microsoft.com/office/drawing/2014/main" id="{4EAF99C2-6765-6645-9113-4CFFFBC77D8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78000" y="2413000"/>
            <a:ext cx="0" cy="1397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0188" name="Line 20">
            <a:extLst>
              <a:ext uri="{FF2B5EF4-FFF2-40B4-BE49-F238E27FC236}">
                <a16:creationId xmlns:a16="http://schemas.microsoft.com/office/drawing/2014/main" id="{47538D79-7EB4-B04C-A713-85837C94DBA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05000" y="2476500"/>
            <a:ext cx="0" cy="13335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0189" name="Rectangle 21">
            <a:extLst>
              <a:ext uri="{FF2B5EF4-FFF2-40B4-BE49-F238E27FC236}">
                <a16:creationId xmlns:a16="http://schemas.microsoft.com/office/drawing/2014/main" id="{B0653DA7-D00E-2A4E-9502-AA7AD074BC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984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50190" name="Rectangle 22">
            <a:extLst>
              <a:ext uri="{FF2B5EF4-FFF2-40B4-BE49-F238E27FC236}">
                <a16:creationId xmlns:a16="http://schemas.microsoft.com/office/drawing/2014/main" id="{E8C50947-3457-1E4D-A27E-FCFB5A333E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2984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2</a:t>
            </a:r>
          </a:p>
        </p:txBody>
      </p:sp>
      <p:pic>
        <p:nvPicPr>
          <p:cNvPr id="50191" name="Picture 27" descr="paketaro box">
            <a:extLst>
              <a:ext uri="{FF2B5EF4-FFF2-40B4-BE49-F238E27FC236}">
                <a16:creationId xmlns:a16="http://schemas.microsoft.com/office/drawing/2014/main" id="{F99F7777-AF64-504C-A8A7-C78D0F8B1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0" y="2603500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92" name="Picture 28" descr="paketaro box">
            <a:extLst>
              <a:ext uri="{FF2B5EF4-FFF2-40B4-BE49-F238E27FC236}">
                <a16:creationId xmlns:a16="http://schemas.microsoft.com/office/drawing/2014/main" id="{1311F1C7-BC4E-A441-B4DC-96E6201381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0" y="3429000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93" name="Rectangle 29">
            <a:extLst>
              <a:ext uri="{FF2B5EF4-FFF2-40B4-BE49-F238E27FC236}">
                <a16:creationId xmlns:a16="http://schemas.microsoft.com/office/drawing/2014/main" id="{6A00480C-ADD2-3C4D-AF36-01BC2D72DD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5860" y="2603500"/>
            <a:ext cx="1856053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 dirty="0">
                <a:solidFill>
                  <a:srgbClr val="000000"/>
                </a:solidFill>
                <a:latin typeface="Arial" panose="020B0604020202020204" pitchFamily="34" charset="0"/>
              </a:rPr>
              <a:t>Akamai global 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 dirty="0">
                <a:solidFill>
                  <a:srgbClr val="000000"/>
                </a:solidFill>
                <a:latin typeface="Arial" panose="020B0604020202020204" pitchFamily="34" charset="0"/>
              </a:rPr>
              <a:t>DNS server</a:t>
            </a:r>
          </a:p>
        </p:txBody>
      </p:sp>
      <p:sp>
        <p:nvSpPr>
          <p:cNvPr id="50194" name="Rectangle 30">
            <a:extLst>
              <a:ext uri="{FF2B5EF4-FFF2-40B4-BE49-F238E27FC236}">
                <a16:creationId xmlns:a16="http://schemas.microsoft.com/office/drawing/2014/main" id="{2933AA04-4836-3642-9776-24AF86F19E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7360" y="3365500"/>
            <a:ext cx="1905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>
                <a:solidFill>
                  <a:srgbClr val="000000"/>
                </a:solidFill>
                <a:latin typeface="Arial" panose="020B0604020202020204" pitchFamily="34" charset="0"/>
              </a:rPr>
              <a:t>Akamai regional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>
                <a:solidFill>
                  <a:srgbClr val="000000"/>
                </a:solidFill>
                <a:latin typeface="Arial" panose="020B0604020202020204" pitchFamily="34" charset="0"/>
              </a:rPr>
              <a:t>DNS server</a:t>
            </a:r>
          </a:p>
        </p:txBody>
      </p:sp>
      <p:pic>
        <p:nvPicPr>
          <p:cNvPr id="50195" name="Picture 31" descr="paketaro box">
            <a:extLst>
              <a:ext uri="{FF2B5EF4-FFF2-40B4-BE49-F238E27FC236}">
                <a16:creationId xmlns:a16="http://schemas.microsoft.com/office/drawing/2014/main" id="{30DD8091-5B9F-3346-B529-B41A2D6994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500" y="4318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96" name="Rectangle 32">
            <a:extLst>
              <a:ext uri="{FF2B5EF4-FFF2-40B4-BE49-F238E27FC236}">
                <a16:creationId xmlns:a16="http://schemas.microsoft.com/office/drawing/2014/main" id="{ADCB31BB-5FB3-D74A-9F79-00640EBD6C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1440" y="4572000"/>
            <a:ext cx="1651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Nearby </a:t>
            </a:r>
            <a:b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Akamai 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cluster</a:t>
            </a:r>
          </a:p>
        </p:txBody>
      </p:sp>
      <p:sp>
        <p:nvSpPr>
          <p:cNvPr id="50197" name="Slide Number Placeholder 2">
            <a:extLst>
              <a:ext uri="{FF2B5EF4-FFF2-40B4-BE49-F238E27FC236}">
                <a16:creationId xmlns:a16="http://schemas.microsoft.com/office/drawing/2014/main" id="{C3BE8076-D799-9A41-97BD-EA6DCE9EFBD9}"/>
              </a:ext>
            </a:extLst>
          </p:cNvPr>
          <p:cNvSpPr txBox="1">
            <a:spLocks/>
          </p:cNvSpPr>
          <p:nvPr/>
        </p:nvSpPr>
        <p:spPr bwMode="auto">
          <a:xfrm>
            <a:off x="6604000" y="-63500"/>
            <a:ext cx="1778000" cy="30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DE31C5A3-94A8-544A-9786-B8F939485B88}" type="slidenum">
              <a:rPr lang="en-US" altLang="zh-CN" sz="1000">
                <a:solidFill>
                  <a:srgbClr val="898989"/>
                </a:solidFill>
              </a:rPr>
              <a:pPr algn="r" eaLnBrk="1" hangingPunct="1"/>
              <a:t>47</a:t>
            </a:fld>
            <a:endParaRPr lang="en-US" altLang="zh-CN" sz="1000">
              <a:solidFill>
                <a:srgbClr val="898989"/>
              </a:solidFill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D959C2EF-248B-174E-8059-008260C22C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0000" y="4254500"/>
            <a:ext cx="1778000" cy="12700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zh-CN" altLang="zh-CN" sz="1667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50199" name="Picture 31" descr="paketaro box">
            <a:extLst>
              <a:ext uri="{FF2B5EF4-FFF2-40B4-BE49-F238E27FC236}">
                <a16:creationId xmlns:a16="http://schemas.microsoft.com/office/drawing/2014/main" id="{CA96D166-D0BD-0B45-888A-B0EDE843CF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6355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200" name="Picture 31" descr="paketaro box">
            <a:extLst>
              <a:ext uri="{FF2B5EF4-FFF2-40B4-BE49-F238E27FC236}">
                <a16:creationId xmlns:a16="http://schemas.microsoft.com/office/drawing/2014/main" id="{63B7A812-C35E-CE40-AA87-E86E760C69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4953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201" name="Picture 31" descr="paketaro box">
            <a:extLst>
              <a:ext uri="{FF2B5EF4-FFF2-40B4-BE49-F238E27FC236}">
                <a16:creationId xmlns:a16="http://schemas.microsoft.com/office/drawing/2014/main" id="{B60235A9-45CC-514A-8718-FD2EF2132D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00" y="13335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202" name="Picture 31" descr="paketaro box">
            <a:extLst>
              <a:ext uri="{FF2B5EF4-FFF2-40B4-BE49-F238E27FC236}">
                <a16:creationId xmlns:a16="http://schemas.microsoft.com/office/drawing/2014/main" id="{2B58D5C3-1BEC-7447-BE5D-F6ADC39F29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651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203" name="Picture 31" descr="paketaro box">
            <a:extLst>
              <a:ext uri="{FF2B5EF4-FFF2-40B4-BE49-F238E27FC236}">
                <a16:creationId xmlns:a16="http://schemas.microsoft.com/office/drawing/2014/main" id="{41FB85F8-D88F-F34E-977D-1659E1F3E4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0" y="19685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" name="Oval 63">
            <a:extLst>
              <a:ext uri="{FF2B5EF4-FFF2-40B4-BE49-F238E27FC236}">
                <a16:creationId xmlns:a16="http://schemas.microsoft.com/office/drawing/2014/main" id="{5A899028-C8E1-B64E-B1F9-AB1ABAD447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500" y="1270000"/>
            <a:ext cx="1270000" cy="12065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zh-CN" altLang="zh-CN" sz="1667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50205" name="Picture 31" descr="paketaro box">
            <a:extLst>
              <a:ext uri="{FF2B5EF4-FFF2-40B4-BE49-F238E27FC236}">
                <a16:creationId xmlns:a16="http://schemas.microsoft.com/office/drawing/2014/main" id="{02026F29-3576-A64D-A66E-D366959D4D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0" y="2032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206" name="Picture 31" descr="paketaro box">
            <a:extLst>
              <a:ext uri="{FF2B5EF4-FFF2-40B4-BE49-F238E27FC236}">
                <a16:creationId xmlns:a16="http://schemas.microsoft.com/office/drawing/2014/main" id="{952D9738-61BC-8C4F-85AA-D6EAD9E69A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00" y="1651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207" name="Rectangle 32">
            <a:extLst>
              <a:ext uri="{FF2B5EF4-FFF2-40B4-BE49-F238E27FC236}">
                <a16:creationId xmlns:a16="http://schemas.microsoft.com/office/drawing/2014/main" id="{96AAA1FB-179D-3D40-95D3-411B0A9882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1500" y="2476500"/>
            <a:ext cx="13335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Akamai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cluster</a:t>
            </a:r>
          </a:p>
        </p:txBody>
      </p:sp>
      <p:sp>
        <p:nvSpPr>
          <p:cNvPr id="50208" name="Line 23">
            <a:extLst>
              <a:ext uri="{FF2B5EF4-FFF2-40B4-BE49-F238E27FC236}">
                <a16:creationId xmlns:a16="http://schemas.microsoft.com/office/drawing/2014/main" id="{E169C99F-FC6D-0045-84DD-705CF6E1405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68500" y="2413000"/>
            <a:ext cx="2209271" cy="14605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0209" name="Line 24">
            <a:extLst>
              <a:ext uri="{FF2B5EF4-FFF2-40B4-BE49-F238E27FC236}">
                <a16:creationId xmlns:a16="http://schemas.microsoft.com/office/drawing/2014/main" id="{36C3FEAD-80A4-9745-9900-2C2D175D4F2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32000" y="2563813"/>
            <a:ext cx="2209271" cy="1436688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0210" name="Rectangle 25">
            <a:extLst>
              <a:ext uri="{FF2B5EF4-FFF2-40B4-BE49-F238E27FC236}">
                <a16:creationId xmlns:a16="http://schemas.microsoft.com/office/drawing/2014/main" id="{919A01BA-84BB-BD47-BC89-FF1D9F7C98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0500" y="29210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50211" name="Rectangle 26">
            <a:extLst>
              <a:ext uri="{FF2B5EF4-FFF2-40B4-BE49-F238E27FC236}">
                <a16:creationId xmlns:a16="http://schemas.microsoft.com/office/drawing/2014/main" id="{B1087CDC-22D3-3644-8E43-206719D941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4500" y="33020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4</a:t>
            </a:r>
          </a:p>
        </p:txBody>
      </p:sp>
      <p:sp>
        <p:nvSpPr>
          <p:cNvPr id="50212" name="Line 33">
            <a:extLst>
              <a:ext uri="{FF2B5EF4-FFF2-40B4-BE49-F238E27FC236}">
                <a16:creationId xmlns:a16="http://schemas.microsoft.com/office/drawing/2014/main" id="{03449030-4D6C-864E-BA09-931A7F4FDAC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32000" y="3022865"/>
            <a:ext cx="2819136" cy="1104635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0213" name="Line 34">
            <a:extLst>
              <a:ext uri="{FF2B5EF4-FFF2-40B4-BE49-F238E27FC236}">
                <a16:creationId xmlns:a16="http://schemas.microsoft.com/office/drawing/2014/main" id="{ED1E7787-47C8-7C47-858F-2D7B764C154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32000" y="3149865"/>
            <a:ext cx="2819136" cy="1104635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0214" name="Rectangle 38">
            <a:extLst>
              <a:ext uri="{FF2B5EF4-FFF2-40B4-BE49-F238E27FC236}">
                <a16:creationId xmlns:a16="http://schemas.microsoft.com/office/drawing/2014/main" id="{B4F9240D-F4AB-FC47-A502-AC8FF5A712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0" y="3238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6</a:t>
            </a:r>
          </a:p>
        </p:txBody>
      </p:sp>
      <p:sp>
        <p:nvSpPr>
          <p:cNvPr id="50215" name="Rectangle 51">
            <a:extLst>
              <a:ext uri="{FF2B5EF4-FFF2-40B4-BE49-F238E27FC236}">
                <a16:creationId xmlns:a16="http://schemas.microsoft.com/office/drawing/2014/main" id="{346B7CD5-4AE2-6745-9283-6A8993174A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0" y="27940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5</a:t>
            </a:r>
          </a:p>
        </p:txBody>
      </p:sp>
      <p:sp>
        <p:nvSpPr>
          <p:cNvPr id="50216" name="Line 39">
            <a:extLst>
              <a:ext uri="{FF2B5EF4-FFF2-40B4-BE49-F238E27FC236}">
                <a16:creationId xmlns:a16="http://schemas.microsoft.com/office/drawing/2014/main" id="{5905175D-85F3-4D4C-821F-F46FC05D318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59000" y="3619500"/>
            <a:ext cx="3238500" cy="8890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0217" name="Line 40">
            <a:extLst>
              <a:ext uri="{FF2B5EF4-FFF2-40B4-BE49-F238E27FC236}">
                <a16:creationId xmlns:a16="http://schemas.microsoft.com/office/drawing/2014/main" id="{B2A34985-60CB-2446-93C7-10F9C7A3276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59000" y="3746500"/>
            <a:ext cx="3238500" cy="8890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0218" name="Rectangle 42">
            <a:extLst>
              <a:ext uri="{FF2B5EF4-FFF2-40B4-BE49-F238E27FC236}">
                <a16:creationId xmlns:a16="http://schemas.microsoft.com/office/drawing/2014/main" id="{317725E3-45A9-6E48-969C-4ED59D0181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0" y="3873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8</a:t>
            </a:r>
          </a:p>
        </p:txBody>
      </p:sp>
      <p:sp>
        <p:nvSpPr>
          <p:cNvPr id="50219" name="Rectangle 41">
            <a:extLst>
              <a:ext uri="{FF2B5EF4-FFF2-40B4-BE49-F238E27FC236}">
                <a16:creationId xmlns:a16="http://schemas.microsoft.com/office/drawing/2014/main" id="{8FC62C59-6097-FC4B-B2D6-C8858444F6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0" y="3492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7</a:t>
            </a:r>
          </a:p>
        </p:txBody>
      </p:sp>
      <p:sp>
        <p:nvSpPr>
          <p:cNvPr id="50220" name="Rectangle 46">
            <a:extLst>
              <a:ext uri="{FF2B5EF4-FFF2-40B4-BE49-F238E27FC236}">
                <a16:creationId xmlns:a16="http://schemas.microsoft.com/office/drawing/2014/main" id="{0CE5E299-FA03-8B4F-A1D8-82CC2FC2F93E}"/>
              </a:ext>
            </a:extLst>
          </p:cNvPr>
          <p:cNvSpPr>
            <a:spLocks noChangeArrowheads="1"/>
          </p:cNvSpPr>
          <p:nvPr/>
        </p:nvSpPr>
        <p:spPr bwMode="auto">
          <a:xfrm rot="20700000">
            <a:off x="2569104" y="3772958"/>
            <a:ext cx="2325688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660066"/>
                </a:solidFill>
                <a:latin typeface="Arial" panose="020B0604020202020204" pitchFamily="34" charset="0"/>
              </a:rPr>
              <a:t>DNS a73.g.akamai.net</a:t>
            </a:r>
          </a:p>
        </p:txBody>
      </p:sp>
      <p:sp>
        <p:nvSpPr>
          <p:cNvPr id="50221" name="Rectangle 46">
            <a:extLst>
              <a:ext uri="{FF2B5EF4-FFF2-40B4-BE49-F238E27FC236}">
                <a16:creationId xmlns:a16="http://schemas.microsoft.com/office/drawing/2014/main" id="{1BD286EC-32F7-6846-ACD6-BF2ADAAB9C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2000" y="4191000"/>
            <a:ext cx="1968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660066"/>
                </a:solidFill>
                <a:latin typeface="Arial" panose="020B0604020202020204" pitchFamily="34" charset="0"/>
              </a:rPr>
              <a:t>Address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660066"/>
                </a:solidFill>
                <a:latin typeface="Arial" panose="020B0604020202020204" pitchFamily="34" charset="0"/>
              </a:rPr>
              <a:t>1.2.3.4</a:t>
            </a:r>
          </a:p>
        </p:txBody>
      </p:sp>
      <p:sp>
        <p:nvSpPr>
          <p:cNvPr id="50222" name="TextBox 55">
            <a:extLst>
              <a:ext uri="{FF2B5EF4-FFF2-40B4-BE49-F238E27FC236}">
                <a16:creationId xmlns:a16="http://schemas.microsoft.com/office/drawing/2014/main" id="{1BDA8186-3759-1F4B-9496-9F91A9828D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4699000"/>
            <a:ext cx="117532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zh-CN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End user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7" name="Picture 31" descr="paketaro box">
            <a:extLst>
              <a:ext uri="{FF2B5EF4-FFF2-40B4-BE49-F238E27FC236}">
                <a16:creationId xmlns:a16="http://schemas.microsoft.com/office/drawing/2014/main" id="{212CEE34-BFC5-3B41-91E2-1BACB8373A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508500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8" name="Rectangle 10">
            <a:extLst>
              <a:ext uri="{FF2B5EF4-FFF2-40B4-BE49-F238E27FC236}">
                <a16:creationId xmlns:a16="http://schemas.microsoft.com/office/drawing/2014/main" id="{1DA32DD3-0170-334E-90F5-3DB2DBDAC0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>
                <a:ea typeface="ＭＳ Ｐゴシック" panose="020B0600070205080204" pitchFamily="34" charset="-128"/>
              </a:rPr>
              <a:t>How Akamai Uses DNS</a:t>
            </a:r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6C6FD124-C4C9-B44B-A4C7-4FF6ED60C5DA}"/>
              </a:ext>
            </a:extLst>
          </p:cNvPr>
          <p:cNvGrpSpPr>
            <a:grpSpLocks/>
          </p:cNvGrpSpPr>
          <p:nvPr/>
        </p:nvGrpSpPr>
        <p:grpSpPr bwMode="auto">
          <a:xfrm>
            <a:off x="1206500" y="2667000"/>
            <a:ext cx="4318000" cy="2349500"/>
            <a:chOff x="3360" y="96"/>
            <a:chExt cx="1056" cy="720"/>
          </a:xfrm>
          <a:solidFill>
            <a:srgbClr val="8EB4E3"/>
          </a:solidFill>
        </p:grpSpPr>
        <p:sp>
          <p:nvSpPr>
            <p:cNvPr id="90159" name="Oval 4">
              <a:extLst>
                <a:ext uri="{FF2B5EF4-FFF2-40B4-BE49-F238E27FC236}">
                  <a16:creationId xmlns:a16="http://schemas.microsoft.com/office/drawing/2014/main" id="{087DD273-FDC4-804C-AE91-DEF9A701BD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144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0" name="Oval 5">
              <a:extLst>
                <a:ext uri="{FF2B5EF4-FFF2-40B4-BE49-F238E27FC236}">
                  <a16:creationId xmlns:a16="http://schemas.microsoft.com/office/drawing/2014/main" id="{7ABD1939-340C-0D40-B305-C8C4F07541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96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1" name="Oval 6">
              <a:extLst>
                <a:ext uri="{FF2B5EF4-FFF2-40B4-BE49-F238E27FC236}">
                  <a16:creationId xmlns:a16="http://schemas.microsoft.com/office/drawing/2014/main" id="{3474A884-B928-9A4A-9A45-9AF9683B33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0" y="192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2" name="Oval 7">
              <a:extLst>
                <a:ext uri="{FF2B5EF4-FFF2-40B4-BE49-F238E27FC236}">
                  <a16:creationId xmlns:a16="http://schemas.microsoft.com/office/drawing/2014/main" id="{F839173D-DC91-B84A-AFC5-7345CE4399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8" y="432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3" name="Oval 8">
              <a:extLst>
                <a:ext uri="{FF2B5EF4-FFF2-40B4-BE49-F238E27FC236}">
                  <a16:creationId xmlns:a16="http://schemas.microsoft.com/office/drawing/2014/main" id="{152E1B1B-05ED-E141-B01B-73B72D4FFB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432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4" name="Oval 9">
              <a:extLst>
                <a:ext uri="{FF2B5EF4-FFF2-40B4-BE49-F238E27FC236}">
                  <a16:creationId xmlns:a16="http://schemas.microsoft.com/office/drawing/2014/main" id="{B071CDFA-5AD9-5748-B0B1-CD1C7B92F3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384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</p:grpSp>
      <p:sp>
        <p:nvSpPr>
          <p:cNvPr id="52230" name="Rectangle 12">
            <a:extLst>
              <a:ext uri="{FF2B5EF4-FFF2-40B4-BE49-F238E27FC236}">
                <a16:creationId xmlns:a16="http://schemas.microsoft.com/office/drawing/2014/main" id="{D149D20E-A958-1140-B80F-A815BFF15A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000" y="1206500"/>
            <a:ext cx="285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cnn.com (content provider)</a:t>
            </a:r>
          </a:p>
        </p:txBody>
      </p:sp>
      <p:pic>
        <p:nvPicPr>
          <p:cNvPr id="52231" name="Picture 13" descr="Computer5">
            <a:extLst>
              <a:ext uri="{FF2B5EF4-FFF2-40B4-BE49-F238E27FC236}">
                <a16:creationId xmlns:a16="http://schemas.microsoft.com/office/drawing/2014/main" id="{127726C2-63FC-7A45-AC01-5FEE5277E9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0" y="3810000"/>
            <a:ext cx="1031875" cy="907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2" name="Picture 14" descr="paketaro box">
            <a:extLst>
              <a:ext uri="{FF2B5EF4-FFF2-40B4-BE49-F238E27FC236}">
                <a16:creationId xmlns:a16="http://schemas.microsoft.com/office/drawing/2014/main" id="{41474DBF-B6FB-5D46-9141-1AB3FE6B86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" y="1524000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3" name="Picture 15" descr="paketaro box">
            <a:extLst>
              <a:ext uri="{FF2B5EF4-FFF2-40B4-BE49-F238E27FC236}">
                <a16:creationId xmlns:a16="http://schemas.microsoft.com/office/drawing/2014/main" id="{13398D9A-FCB3-7E4B-91DF-8BEE30541C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651000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34" name="Rectangle 17">
            <a:extLst>
              <a:ext uri="{FF2B5EF4-FFF2-40B4-BE49-F238E27FC236}">
                <a16:creationId xmlns:a16="http://schemas.microsoft.com/office/drawing/2014/main" id="{9746214C-746A-8F4D-995F-0BFECDD16D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3424" y="1246717"/>
            <a:ext cx="2603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DNS TLD server</a:t>
            </a:r>
          </a:p>
        </p:txBody>
      </p:sp>
      <p:sp>
        <p:nvSpPr>
          <p:cNvPr id="52235" name="Line 19">
            <a:extLst>
              <a:ext uri="{FF2B5EF4-FFF2-40B4-BE49-F238E27FC236}">
                <a16:creationId xmlns:a16="http://schemas.microsoft.com/office/drawing/2014/main" id="{0F319EBD-E89A-3148-BA30-7B870E44DE5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78000" y="2413000"/>
            <a:ext cx="0" cy="1397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2236" name="Line 20">
            <a:extLst>
              <a:ext uri="{FF2B5EF4-FFF2-40B4-BE49-F238E27FC236}">
                <a16:creationId xmlns:a16="http://schemas.microsoft.com/office/drawing/2014/main" id="{AB49CD51-B89D-1642-982E-9504781CFD6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05000" y="2476500"/>
            <a:ext cx="0" cy="13335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2237" name="Rectangle 21">
            <a:extLst>
              <a:ext uri="{FF2B5EF4-FFF2-40B4-BE49-F238E27FC236}">
                <a16:creationId xmlns:a16="http://schemas.microsoft.com/office/drawing/2014/main" id="{01C70B12-58A2-4144-8924-5B14CF0262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984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52238" name="Rectangle 22">
            <a:extLst>
              <a:ext uri="{FF2B5EF4-FFF2-40B4-BE49-F238E27FC236}">
                <a16:creationId xmlns:a16="http://schemas.microsoft.com/office/drawing/2014/main" id="{5BEFC719-4F58-764C-BC61-D1D584E403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2984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2</a:t>
            </a:r>
          </a:p>
        </p:txBody>
      </p:sp>
      <p:pic>
        <p:nvPicPr>
          <p:cNvPr id="52239" name="Picture 27" descr="paketaro box">
            <a:extLst>
              <a:ext uri="{FF2B5EF4-FFF2-40B4-BE49-F238E27FC236}">
                <a16:creationId xmlns:a16="http://schemas.microsoft.com/office/drawing/2014/main" id="{BFCE9247-DFA6-1748-A311-6E7C1E52D7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0" y="2603500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40" name="Picture 28" descr="paketaro box">
            <a:extLst>
              <a:ext uri="{FF2B5EF4-FFF2-40B4-BE49-F238E27FC236}">
                <a16:creationId xmlns:a16="http://schemas.microsoft.com/office/drawing/2014/main" id="{650C4711-08DE-EE49-9BA5-641BDA97BC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0" y="3429000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41" name="Rectangle 29">
            <a:extLst>
              <a:ext uri="{FF2B5EF4-FFF2-40B4-BE49-F238E27FC236}">
                <a16:creationId xmlns:a16="http://schemas.microsoft.com/office/drawing/2014/main" id="{3E5364FC-853B-3940-8806-E89728E59A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5860" y="2603500"/>
            <a:ext cx="1856053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 dirty="0">
                <a:solidFill>
                  <a:srgbClr val="000000"/>
                </a:solidFill>
                <a:latin typeface="Arial" panose="020B0604020202020204" pitchFamily="34" charset="0"/>
              </a:rPr>
              <a:t>Akamai global 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 dirty="0">
                <a:solidFill>
                  <a:srgbClr val="000000"/>
                </a:solidFill>
                <a:latin typeface="Arial" panose="020B0604020202020204" pitchFamily="34" charset="0"/>
              </a:rPr>
              <a:t>DNS server</a:t>
            </a:r>
          </a:p>
        </p:txBody>
      </p:sp>
      <p:sp>
        <p:nvSpPr>
          <p:cNvPr id="52242" name="Rectangle 30">
            <a:extLst>
              <a:ext uri="{FF2B5EF4-FFF2-40B4-BE49-F238E27FC236}">
                <a16:creationId xmlns:a16="http://schemas.microsoft.com/office/drawing/2014/main" id="{C19C59D4-7F74-214C-974A-5BA1E15B0F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7360" y="3365500"/>
            <a:ext cx="1905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>
                <a:solidFill>
                  <a:srgbClr val="000000"/>
                </a:solidFill>
                <a:latin typeface="Arial" panose="020B0604020202020204" pitchFamily="34" charset="0"/>
              </a:rPr>
              <a:t>Akamai regional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>
                <a:solidFill>
                  <a:srgbClr val="000000"/>
                </a:solidFill>
                <a:latin typeface="Arial" panose="020B0604020202020204" pitchFamily="34" charset="0"/>
              </a:rPr>
              <a:t>DNS server</a:t>
            </a:r>
          </a:p>
        </p:txBody>
      </p:sp>
      <p:pic>
        <p:nvPicPr>
          <p:cNvPr id="52243" name="Picture 31" descr="paketaro box">
            <a:extLst>
              <a:ext uri="{FF2B5EF4-FFF2-40B4-BE49-F238E27FC236}">
                <a16:creationId xmlns:a16="http://schemas.microsoft.com/office/drawing/2014/main" id="{0E66D510-FA86-CD43-B045-FC87CBE789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500" y="4318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44" name="Rectangle 32">
            <a:extLst>
              <a:ext uri="{FF2B5EF4-FFF2-40B4-BE49-F238E27FC236}">
                <a16:creationId xmlns:a16="http://schemas.microsoft.com/office/drawing/2014/main" id="{253A9AA2-8634-F545-9F8D-256D6D967F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1440" y="4572000"/>
            <a:ext cx="1651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Nearby </a:t>
            </a:r>
            <a:b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Akamai 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cluster</a:t>
            </a:r>
          </a:p>
        </p:txBody>
      </p:sp>
      <p:sp>
        <p:nvSpPr>
          <p:cNvPr id="52245" name="Slide Number Placeholder 2">
            <a:extLst>
              <a:ext uri="{FF2B5EF4-FFF2-40B4-BE49-F238E27FC236}">
                <a16:creationId xmlns:a16="http://schemas.microsoft.com/office/drawing/2014/main" id="{C9E060DF-1E4F-AF47-807F-56DD99E75055}"/>
              </a:ext>
            </a:extLst>
          </p:cNvPr>
          <p:cNvSpPr txBox="1">
            <a:spLocks/>
          </p:cNvSpPr>
          <p:nvPr/>
        </p:nvSpPr>
        <p:spPr bwMode="auto">
          <a:xfrm>
            <a:off x="6604000" y="-63500"/>
            <a:ext cx="1778000" cy="30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CE299261-F2DC-6649-9713-54B9FF51B9B0}" type="slidenum">
              <a:rPr lang="en-US" altLang="zh-CN" sz="1000">
                <a:solidFill>
                  <a:srgbClr val="898989"/>
                </a:solidFill>
              </a:rPr>
              <a:pPr algn="r" eaLnBrk="1" hangingPunct="1"/>
              <a:t>48</a:t>
            </a:fld>
            <a:endParaRPr lang="en-US" altLang="zh-CN" sz="1000">
              <a:solidFill>
                <a:srgbClr val="898989"/>
              </a:solidFill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669D7C58-72B5-9B42-811B-A7F9B817F0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0000" y="4254500"/>
            <a:ext cx="1778000" cy="12700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zh-CN" altLang="zh-CN" sz="1667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52247" name="Picture 31" descr="paketaro box">
            <a:extLst>
              <a:ext uri="{FF2B5EF4-FFF2-40B4-BE49-F238E27FC236}">
                <a16:creationId xmlns:a16="http://schemas.microsoft.com/office/drawing/2014/main" id="{BAA5D0D7-43E4-9C44-B7D3-394857D124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6355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48" name="Picture 31" descr="paketaro box">
            <a:extLst>
              <a:ext uri="{FF2B5EF4-FFF2-40B4-BE49-F238E27FC236}">
                <a16:creationId xmlns:a16="http://schemas.microsoft.com/office/drawing/2014/main" id="{7DBE205E-1749-114A-9D19-CFBECD40FC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4953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49" name="Picture 31" descr="paketaro box">
            <a:extLst>
              <a:ext uri="{FF2B5EF4-FFF2-40B4-BE49-F238E27FC236}">
                <a16:creationId xmlns:a16="http://schemas.microsoft.com/office/drawing/2014/main" id="{F9FE5C5B-3979-2A45-B4F0-30B39801A2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00" y="13335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50" name="Picture 31" descr="paketaro box">
            <a:extLst>
              <a:ext uri="{FF2B5EF4-FFF2-40B4-BE49-F238E27FC236}">
                <a16:creationId xmlns:a16="http://schemas.microsoft.com/office/drawing/2014/main" id="{CD00E4E1-DE8D-DB4B-BE69-F76D79276D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651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51" name="Picture 31" descr="paketaro box">
            <a:extLst>
              <a:ext uri="{FF2B5EF4-FFF2-40B4-BE49-F238E27FC236}">
                <a16:creationId xmlns:a16="http://schemas.microsoft.com/office/drawing/2014/main" id="{42B17901-E842-164F-9B0D-C6C9CE34DD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0" y="19685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" name="Oval 63">
            <a:extLst>
              <a:ext uri="{FF2B5EF4-FFF2-40B4-BE49-F238E27FC236}">
                <a16:creationId xmlns:a16="http://schemas.microsoft.com/office/drawing/2014/main" id="{1972DFFD-79CF-5140-8475-4ADE1DED33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500" y="1270000"/>
            <a:ext cx="1270000" cy="12065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zh-CN" altLang="zh-CN" sz="1667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52253" name="Picture 31" descr="paketaro box">
            <a:extLst>
              <a:ext uri="{FF2B5EF4-FFF2-40B4-BE49-F238E27FC236}">
                <a16:creationId xmlns:a16="http://schemas.microsoft.com/office/drawing/2014/main" id="{1C89D4E8-D885-A142-835B-59669AB604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0" y="2032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54" name="Picture 31" descr="paketaro box">
            <a:extLst>
              <a:ext uri="{FF2B5EF4-FFF2-40B4-BE49-F238E27FC236}">
                <a16:creationId xmlns:a16="http://schemas.microsoft.com/office/drawing/2014/main" id="{5EF38545-7510-CE40-92B8-127FC62EDB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00" y="1651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55" name="Rectangle 32">
            <a:extLst>
              <a:ext uri="{FF2B5EF4-FFF2-40B4-BE49-F238E27FC236}">
                <a16:creationId xmlns:a16="http://schemas.microsoft.com/office/drawing/2014/main" id="{1B02E263-54C4-DD4E-9160-0DC5ADF3F6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1500" y="2476500"/>
            <a:ext cx="13335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Akamai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cluster</a:t>
            </a:r>
          </a:p>
        </p:txBody>
      </p:sp>
      <p:sp>
        <p:nvSpPr>
          <p:cNvPr id="52256" name="Line 23">
            <a:extLst>
              <a:ext uri="{FF2B5EF4-FFF2-40B4-BE49-F238E27FC236}">
                <a16:creationId xmlns:a16="http://schemas.microsoft.com/office/drawing/2014/main" id="{0A8A2C9D-10F7-6D4F-8B92-5FA9E5F93B0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68500" y="2413000"/>
            <a:ext cx="2209271" cy="14605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2257" name="Line 24">
            <a:extLst>
              <a:ext uri="{FF2B5EF4-FFF2-40B4-BE49-F238E27FC236}">
                <a16:creationId xmlns:a16="http://schemas.microsoft.com/office/drawing/2014/main" id="{18C2706A-3B86-564C-A346-B101F2C6A06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32000" y="2563813"/>
            <a:ext cx="2209271" cy="1436688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2258" name="Rectangle 25">
            <a:extLst>
              <a:ext uri="{FF2B5EF4-FFF2-40B4-BE49-F238E27FC236}">
                <a16:creationId xmlns:a16="http://schemas.microsoft.com/office/drawing/2014/main" id="{7008880D-3224-624F-875C-DE16514712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0500" y="29210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52259" name="Rectangle 26">
            <a:extLst>
              <a:ext uri="{FF2B5EF4-FFF2-40B4-BE49-F238E27FC236}">
                <a16:creationId xmlns:a16="http://schemas.microsoft.com/office/drawing/2014/main" id="{CAE3EBEE-195E-4843-B1D7-FE6CC278F6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4500" y="33020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4</a:t>
            </a:r>
          </a:p>
        </p:txBody>
      </p:sp>
      <p:sp>
        <p:nvSpPr>
          <p:cNvPr id="52260" name="Line 33">
            <a:extLst>
              <a:ext uri="{FF2B5EF4-FFF2-40B4-BE49-F238E27FC236}">
                <a16:creationId xmlns:a16="http://schemas.microsoft.com/office/drawing/2014/main" id="{2B5F2D51-DEA6-884A-9245-B9A9ECF85E8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32000" y="3022865"/>
            <a:ext cx="2819136" cy="1104635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2261" name="Line 34">
            <a:extLst>
              <a:ext uri="{FF2B5EF4-FFF2-40B4-BE49-F238E27FC236}">
                <a16:creationId xmlns:a16="http://schemas.microsoft.com/office/drawing/2014/main" id="{DCCCF801-A17E-1C45-915A-F3FB4740CF5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32000" y="3149865"/>
            <a:ext cx="2819136" cy="1104635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2262" name="Rectangle 38">
            <a:extLst>
              <a:ext uri="{FF2B5EF4-FFF2-40B4-BE49-F238E27FC236}">
                <a16:creationId xmlns:a16="http://schemas.microsoft.com/office/drawing/2014/main" id="{86E8352E-DDBE-AF44-BB1D-E16BCC536E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0" y="3238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6</a:t>
            </a:r>
          </a:p>
        </p:txBody>
      </p:sp>
      <p:sp>
        <p:nvSpPr>
          <p:cNvPr id="52263" name="Rectangle 51">
            <a:extLst>
              <a:ext uri="{FF2B5EF4-FFF2-40B4-BE49-F238E27FC236}">
                <a16:creationId xmlns:a16="http://schemas.microsoft.com/office/drawing/2014/main" id="{1418C742-E274-4E4D-A47B-3C19E91A16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0" y="27940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5</a:t>
            </a:r>
          </a:p>
        </p:txBody>
      </p:sp>
      <p:sp>
        <p:nvSpPr>
          <p:cNvPr id="52264" name="Line 39">
            <a:extLst>
              <a:ext uri="{FF2B5EF4-FFF2-40B4-BE49-F238E27FC236}">
                <a16:creationId xmlns:a16="http://schemas.microsoft.com/office/drawing/2014/main" id="{4D7C7407-549E-0C41-8BA5-79CCA993153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59000" y="3619500"/>
            <a:ext cx="3238500" cy="8890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2265" name="Line 40">
            <a:extLst>
              <a:ext uri="{FF2B5EF4-FFF2-40B4-BE49-F238E27FC236}">
                <a16:creationId xmlns:a16="http://schemas.microsoft.com/office/drawing/2014/main" id="{268F2CD1-9FB9-6C48-85BC-B8002515C5C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59000" y="3746500"/>
            <a:ext cx="3238500" cy="8890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2266" name="Rectangle 42">
            <a:extLst>
              <a:ext uri="{FF2B5EF4-FFF2-40B4-BE49-F238E27FC236}">
                <a16:creationId xmlns:a16="http://schemas.microsoft.com/office/drawing/2014/main" id="{DD6B1312-C25F-D742-8249-3DCD7E0B33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0" y="3873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8</a:t>
            </a:r>
          </a:p>
        </p:txBody>
      </p:sp>
      <p:sp>
        <p:nvSpPr>
          <p:cNvPr id="52267" name="Rectangle 41">
            <a:extLst>
              <a:ext uri="{FF2B5EF4-FFF2-40B4-BE49-F238E27FC236}">
                <a16:creationId xmlns:a16="http://schemas.microsoft.com/office/drawing/2014/main" id="{29D79EC7-DA97-E441-AA82-9F2313B8E8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0" y="3492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7</a:t>
            </a:r>
          </a:p>
        </p:txBody>
      </p:sp>
      <p:sp>
        <p:nvSpPr>
          <p:cNvPr id="52268" name="Line 35">
            <a:extLst>
              <a:ext uri="{FF2B5EF4-FFF2-40B4-BE49-F238E27FC236}">
                <a16:creationId xmlns:a16="http://schemas.microsoft.com/office/drawing/2014/main" id="{D874D957-4C45-6240-B680-2BE2ACA37C1C}"/>
              </a:ext>
            </a:extLst>
          </p:cNvPr>
          <p:cNvSpPr>
            <a:spLocks noChangeShapeType="1"/>
          </p:cNvSpPr>
          <p:nvPr/>
        </p:nvSpPr>
        <p:spPr bwMode="auto">
          <a:xfrm>
            <a:off x="2222500" y="4762500"/>
            <a:ext cx="3048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2269" name="Rectangle 43">
            <a:extLst>
              <a:ext uri="{FF2B5EF4-FFF2-40B4-BE49-F238E27FC236}">
                <a16:creationId xmlns:a16="http://schemas.microsoft.com/office/drawing/2014/main" id="{80E07779-46D2-3548-A55C-840EC96033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44450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9</a:t>
            </a:r>
          </a:p>
        </p:txBody>
      </p:sp>
      <p:sp>
        <p:nvSpPr>
          <p:cNvPr id="52270" name="Rectangle 45">
            <a:extLst>
              <a:ext uri="{FF2B5EF4-FFF2-40B4-BE49-F238E27FC236}">
                <a16:creationId xmlns:a16="http://schemas.microsoft.com/office/drawing/2014/main" id="{00B110B2-2513-0F47-AF50-52ED269F6B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4889500"/>
            <a:ext cx="2603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ts val="1136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FF0000"/>
                </a:solidFill>
                <a:latin typeface="Arial" panose="020B0604020202020204" pitchFamily="34" charset="0"/>
              </a:rPr>
              <a:t>GET /</a:t>
            </a:r>
            <a:r>
              <a:rPr lang="en-US" altLang="zh-CN" sz="1500" dirty="0" err="1">
                <a:solidFill>
                  <a:srgbClr val="FF0000"/>
                </a:solidFill>
                <a:latin typeface="Arial" panose="020B0604020202020204" pitchFamily="34" charset="0"/>
              </a:rPr>
              <a:t>foo.jpg</a:t>
            </a:r>
            <a:endParaRPr lang="en-US" altLang="zh-CN" sz="1500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ts val="1136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FF0000"/>
                </a:solidFill>
                <a:latin typeface="Arial" panose="020B0604020202020204" pitchFamily="34" charset="0"/>
              </a:rPr>
              <a:t>Host: </a:t>
            </a:r>
            <a:r>
              <a:rPr lang="en-US" altLang="zh-CN" sz="1500" dirty="0" err="1">
                <a:solidFill>
                  <a:srgbClr val="FF0000"/>
                </a:solidFill>
                <a:latin typeface="Arial" panose="020B0604020202020204" pitchFamily="34" charset="0"/>
              </a:rPr>
              <a:t>cache.cnn.com</a:t>
            </a:r>
            <a:endParaRPr lang="en-US" altLang="zh-CN" sz="1500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52271" name="TextBox 57">
            <a:extLst>
              <a:ext uri="{FF2B5EF4-FFF2-40B4-BE49-F238E27FC236}">
                <a16:creationId xmlns:a16="http://schemas.microsoft.com/office/drawing/2014/main" id="{4AE55041-29B2-D549-9277-0A04624D6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4699000"/>
            <a:ext cx="117532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zh-CN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End user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5" name="Picture 31" descr="paketaro box">
            <a:extLst>
              <a:ext uri="{FF2B5EF4-FFF2-40B4-BE49-F238E27FC236}">
                <a16:creationId xmlns:a16="http://schemas.microsoft.com/office/drawing/2014/main" id="{AF8A3962-6048-7F43-8116-60E00D01E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508500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6" name="Rectangle 10">
            <a:extLst>
              <a:ext uri="{FF2B5EF4-FFF2-40B4-BE49-F238E27FC236}">
                <a16:creationId xmlns:a16="http://schemas.microsoft.com/office/drawing/2014/main" id="{31909083-EEBA-AE49-A28B-C00FA32272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>
                <a:ea typeface="ＭＳ Ｐゴシック" panose="020B0600070205080204" pitchFamily="34" charset="-128"/>
              </a:rPr>
              <a:t>How Akamai Uses DNS</a:t>
            </a:r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FEC6BB0F-35D3-F746-BC85-E7ABBCE54A97}"/>
              </a:ext>
            </a:extLst>
          </p:cNvPr>
          <p:cNvGrpSpPr>
            <a:grpSpLocks/>
          </p:cNvGrpSpPr>
          <p:nvPr/>
        </p:nvGrpSpPr>
        <p:grpSpPr bwMode="auto">
          <a:xfrm>
            <a:off x="1206500" y="2667000"/>
            <a:ext cx="4318000" cy="2349500"/>
            <a:chOff x="3360" y="96"/>
            <a:chExt cx="1056" cy="720"/>
          </a:xfrm>
          <a:solidFill>
            <a:srgbClr val="8EB4E3"/>
          </a:solidFill>
        </p:grpSpPr>
        <p:sp>
          <p:nvSpPr>
            <p:cNvPr id="90159" name="Oval 4">
              <a:extLst>
                <a:ext uri="{FF2B5EF4-FFF2-40B4-BE49-F238E27FC236}">
                  <a16:creationId xmlns:a16="http://schemas.microsoft.com/office/drawing/2014/main" id="{052E414B-04FB-7344-8249-8EE91AE047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144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0" name="Oval 5">
              <a:extLst>
                <a:ext uri="{FF2B5EF4-FFF2-40B4-BE49-F238E27FC236}">
                  <a16:creationId xmlns:a16="http://schemas.microsoft.com/office/drawing/2014/main" id="{6CA1FB6F-8E48-3544-A17F-D33283D26A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96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1" name="Oval 6">
              <a:extLst>
                <a:ext uri="{FF2B5EF4-FFF2-40B4-BE49-F238E27FC236}">
                  <a16:creationId xmlns:a16="http://schemas.microsoft.com/office/drawing/2014/main" id="{154503BC-CF6C-4C4B-9D79-0D1D754D60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0" y="192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2" name="Oval 7">
              <a:extLst>
                <a:ext uri="{FF2B5EF4-FFF2-40B4-BE49-F238E27FC236}">
                  <a16:creationId xmlns:a16="http://schemas.microsoft.com/office/drawing/2014/main" id="{19D22C5D-99DF-4149-B1BB-534F0286C3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8" y="432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3" name="Oval 8">
              <a:extLst>
                <a:ext uri="{FF2B5EF4-FFF2-40B4-BE49-F238E27FC236}">
                  <a16:creationId xmlns:a16="http://schemas.microsoft.com/office/drawing/2014/main" id="{C8FC5A15-16AA-5A40-9FCB-110C3C56F0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432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4" name="Oval 9">
              <a:extLst>
                <a:ext uri="{FF2B5EF4-FFF2-40B4-BE49-F238E27FC236}">
                  <a16:creationId xmlns:a16="http://schemas.microsoft.com/office/drawing/2014/main" id="{478104ED-D5A4-8144-A4A9-62CC2387BE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384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</p:grpSp>
      <p:sp>
        <p:nvSpPr>
          <p:cNvPr id="54278" name="Rectangle 12">
            <a:extLst>
              <a:ext uri="{FF2B5EF4-FFF2-40B4-BE49-F238E27FC236}">
                <a16:creationId xmlns:a16="http://schemas.microsoft.com/office/drawing/2014/main" id="{55AD9FE1-32FA-0043-BFA7-D4D7B6DE6B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000" y="1206500"/>
            <a:ext cx="285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cnn.com (content provider)</a:t>
            </a:r>
          </a:p>
        </p:txBody>
      </p:sp>
      <p:pic>
        <p:nvPicPr>
          <p:cNvPr id="54279" name="Picture 13" descr="Computer5">
            <a:extLst>
              <a:ext uri="{FF2B5EF4-FFF2-40B4-BE49-F238E27FC236}">
                <a16:creationId xmlns:a16="http://schemas.microsoft.com/office/drawing/2014/main" id="{4AD14FE6-86B6-4C4B-8D9B-3E1659AB39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0" y="3810000"/>
            <a:ext cx="1031875" cy="907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80" name="Picture 14" descr="paketaro box">
            <a:extLst>
              <a:ext uri="{FF2B5EF4-FFF2-40B4-BE49-F238E27FC236}">
                <a16:creationId xmlns:a16="http://schemas.microsoft.com/office/drawing/2014/main" id="{C530C422-D04E-EB45-A274-6C5589BE3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" y="1524000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81" name="Picture 15" descr="paketaro box">
            <a:extLst>
              <a:ext uri="{FF2B5EF4-FFF2-40B4-BE49-F238E27FC236}">
                <a16:creationId xmlns:a16="http://schemas.microsoft.com/office/drawing/2014/main" id="{D7C118C9-82EA-7640-8AC9-B3F82B462A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651000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82" name="Rectangle 17">
            <a:extLst>
              <a:ext uri="{FF2B5EF4-FFF2-40B4-BE49-F238E27FC236}">
                <a16:creationId xmlns:a16="http://schemas.microsoft.com/office/drawing/2014/main" id="{3F5B1E8A-8B45-F94C-8C8B-EB58BC0F14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0668" y="1270000"/>
            <a:ext cx="2603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DNS TLD server</a:t>
            </a:r>
          </a:p>
        </p:txBody>
      </p:sp>
      <p:sp>
        <p:nvSpPr>
          <p:cNvPr id="54283" name="Line 19">
            <a:extLst>
              <a:ext uri="{FF2B5EF4-FFF2-40B4-BE49-F238E27FC236}">
                <a16:creationId xmlns:a16="http://schemas.microsoft.com/office/drawing/2014/main" id="{88D6EE95-847E-8D4D-9FF8-F5889033FF4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78000" y="2413000"/>
            <a:ext cx="0" cy="1397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4284" name="Line 20">
            <a:extLst>
              <a:ext uri="{FF2B5EF4-FFF2-40B4-BE49-F238E27FC236}">
                <a16:creationId xmlns:a16="http://schemas.microsoft.com/office/drawing/2014/main" id="{C5781FA5-A11F-8D40-9DD4-901760D34D5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05000" y="2476500"/>
            <a:ext cx="0" cy="13335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4285" name="Rectangle 21">
            <a:extLst>
              <a:ext uri="{FF2B5EF4-FFF2-40B4-BE49-F238E27FC236}">
                <a16:creationId xmlns:a16="http://schemas.microsoft.com/office/drawing/2014/main" id="{D75E64F0-081C-4B42-B1BE-B5EE69FCB9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984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54286" name="Rectangle 22">
            <a:extLst>
              <a:ext uri="{FF2B5EF4-FFF2-40B4-BE49-F238E27FC236}">
                <a16:creationId xmlns:a16="http://schemas.microsoft.com/office/drawing/2014/main" id="{D43B22F7-4706-BF4E-8EA3-0888E8181D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2984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2</a:t>
            </a:r>
          </a:p>
        </p:txBody>
      </p:sp>
      <p:pic>
        <p:nvPicPr>
          <p:cNvPr id="54287" name="Picture 27" descr="paketaro box">
            <a:extLst>
              <a:ext uri="{FF2B5EF4-FFF2-40B4-BE49-F238E27FC236}">
                <a16:creationId xmlns:a16="http://schemas.microsoft.com/office/drawing/2014/main" id="{96E318E2-788E-A348-AAB1-632186FB52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0" y="2603500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88" name="Picture 28" descr="paketaro box">
            <a:extLst>
              <a:ext uri="{FF2B5EF4-FFF2-40B4-BE49-F238E27FC236}">
                <a16:creationId xmlns:a16="http://schemas.microsoft.com/office/drawing/2014/main" id="{C0126A94-5978-F04E-B14D-A48E87C71C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0" y="3429000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89" name="Rectangle 29">
            <a:extLst>
              <a:ext uri="{FF2B5EF4-FFF2-40B4-BE49-F238E27FC236}">
                <a16:creationId xmlns:a16="http://schemas.microsoft.com/office/drawing/2014/main" id="{ABE1B171-85D5-AF4B-B5B5-560F84067E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5860" y="2603500"/>
            <a:ext cx="1856053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>
                <a:solidFill>
                  <a:srgbClr val="000000"/>
                </a:solidFill>
                <a:latin typeface="Arial" panose="020B0604020202020204" pitchFamily="34" charset="0"/>
              </a:rPr>
              <a:t>Akamai global 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>
                <a:solidFill>
                  <a:srgbClr val="000000"/>
                </a:solidFill>
                <a:latin typeface="Arial" panose="020B0604020202020204" pitchFamily="34" charset="0"/>
              </a:rPr>
              <a:t>DNS server</a:t>
            </a:r>
          </a:p>
        </p:txBody>
      </p:sp>
      <p:sp>
        <p:nvSpPr>
          <p:cNvPr id="54290" name="Rectangle 30">
            <a:extLst>
              <a:ext uri="{FF2B5EF4-FFF2-40B4-BE49-F238E27FC236}">
                <a16:creationId xmlns:a16="http://schemas.microsoft.com/office/drawing/2014/main" id="{B818E7C6-3F80-AA47-A0EC-CB94DB6A7F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7360" y="3365500"/>
            <a:ext cx="1905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>
                <a:solidFill>
                  <a:srgbClr val="000000"/>
                </a:solidFill>
                <a:latin typeface="Arial" panose="020B0604020202020204" pitchFamily="34" charset="0"/>
              </a:rPr>
              <a:t>Akamai regional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>
                <a:solidFill>
                  <a:srgbClr val="000000"/>
                </a:solidFill>
                <a:latin typeface="Arial" panose="020B0604020202020204" pitchFamily="34" charset="0"/>
              </a:rPr>
              <a:t>DNS server</a:t>
            </a:r>
          </a:p>
        </p:txBody>
      </p:sp>
      <p:pic>
        <p:nvPicPr>
          <p:cNvPr id="54291" name="Picture 31" descr="paketaro box">
            <a:extLst>
              <a:ext uri="{FF2B5EF4-FFF2-40B4-BE49-F238E27FC236}">
                <a16:creationId xmlns:a16="http://schemas.microsoft.com/office/drawing/2014/main" id="{221D4B43-9B9F-AA46-97A3-219F6E4242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500" y="4318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92" name="Rectangle 32">
            <a:extLst>
              <a:ext uri="{FF2B5EF4-FFF2-40B4-BE49-F238E27FC236}">
                <a16:creationId xmlns:a16="http://schemas.microsoft.com/office/drawing/2014/main" id="{9E51691D-0F48-C74C-8F98-B20F91FBA0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1440" y="4572000"/>
            <a:ext cx="1651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Nearby </a:t>
            </a:r>
            <a:b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Akamai 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cluster</a:t>
            </a:r>
          </a:p>
        </p:txBody>
      </p:sp>
      <p:sp>
        <p:nvSpPr>
          <p:cNvPr id="54293" name="Slide Number Placeholder 2">
            <a:extLst>
              <a:ext uri="{FF2B5EF4-FFF2-40B4-BE49-F238E27FC236}">
                <a16:creationId xmlns:a16="http://schemas.microsoft.com/office/drawing/2014/main" id="{FDF9A133-26F6-7846-833A-F4A074CADBA0}"/>
              </a:ext>
            </a:extLst>
          </p:cNvPr>
          <p:cNvSpPr txBox="1">
            <a:spLocks/>
          </p:cNvSpPr>
          <p:nvPr/>
        </p:nvSpPr>
        <p:spPr bwMode="auto">
          <a:xfrm>
            <a:off x="6604000" y="-63500"/>
            <a:ext cx="1778000" cy="30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452E05BE-B87F-B540-BF3D-46AFE7B222B5}" type="slidenum">
              <a:rPr lang="en-US" altLang="zh-CN" sz="1000">
                <a:solidFill>
                  <a:srgbClr val="898989"/>
                </a:solidFill>
              </a:rPr>
              <a:pPr algn="r" eaLnBrk="1" hangingPunct="1"/>
              <a:t>49</a:t>
            </a:fld>
            <a:endParaRPr lang="en-US" altLang="zh-CN" sz="1000">
              <a:solidFill>
                <a:srgbClr val="898989"/>
              </a:solidFill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47F98C67-7ECE-224A-B04E-E05229FC12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0000" y="4254500"/>
            <a:ext cx="1778000" cy="12700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zh-CN" altLang="zh-CN" sz="1667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54295" name="Picture 31" descr="paketaro box">
            <a:extLst>
              <a:ext uri="{FF2B5EF4-FFF2-40B4-BE49-F238E27FC236}">
                <a16:creationId xmlns:a16="http://schemas.microsoft.com/office/drawing/2014/main" id="{F5A5EE10-0830-544D-BE91-A72967EE71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6355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96" name="Picture 31" descr="paketaro box">
            <a:extLst>
              <a:ext uri="{FF2B5EF4-FFF2-40B4-BE49-F238E27FC236}">
                <a16:creationId xmlns:a16="http://schemas.microsoft.com/office/drawing/2014/main" id="{26C766FF-3D4C-D447-9975-605446FC14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4953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97" name="Picture 31" descr="paketaro box">
            <a:extLst>
              <a:ext uri="{FF2B5EF4-FFF2-40B4-BE49-F238E27FC236}">
                <a16:creationId xmlns:a16="http://schemas.microsoft.com/office/drawing/2014/main" id="{0197C4CF-B156-4C48-B0B3-AB33B1C7B9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00" y="13335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98" name="Picture 31" descr="paketaro box">
            <a:extLst>
              <a:ext uri="{FF2B5EF4-FFF2-40B4-BE49-F238E27FC236}">
                <a16:creationId xmlns:a16="http://schemas.microsoft.com/office/drawing/2014/main" id="{82CD0CA7-E303-3D4D-8A1F-7CB4D22354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651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99" name="Picture 31" descr="paketaro box">
            <a:extLst>
              <a:ext uri="{FF2B5EF4-FFF2-40B4-BE49-F238E27FC236}">
                <a16:creationId xmlns:a16="http://schemas.microsoft.com/office/drawing/2014/main" id="{B8BBA98B-DE05-EF49-B499-3B48F76E42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0" y="19685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" name="Oval 63">
            <a:extLst>
              <a:ext uri="{FF2B5EF4-FFF2-40B4-BE49-F238E27FC236}">
                <a16:creationId xmlns:a16="http://schemas.microsoft.com/office/drawing/2014/main" id="{5F753ED0-D340-CD49-93F6-7EA0B3718E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500" y="1270000"/>
            <a:ext cx="1270000" cy="12065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zh-CN" altLang="zh-CN" sz="1667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54301" name="Picture 31" descr="paketaro box">
            <a:extLst>
              <a:ext uri="{FF2B5EF4-FFF2-40B4-BE49-F238E27FC236}">
                <a16:creationId xmlns:a16="http://schemas.microsoft.com/office/drawing/2014/main" id="{85F1F39E-6C20-DC4A-8ACE-9FA5E50924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0" y="2032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302" name="Picture 31" descr="paketaro box">
            <a:extLst>
              <a:ext uri="{FF2B5EF4-FFF2-40B4-BE49-F238E27FC236}">
                <a16:creationId xmlns:a16="http://schemas.microsoft.com/office/drawing/2014/main" id="{D300B06D-8AAC-E342-A019-EADB0EC084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00" y="1651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303" name="Rectangle 32">
            <a:extLst>
              <a:ext uri="{FF2B5EF4-FFF2-40B4-BE49-F238E27FC236}">
                <a16:creationId xmlns:a16="http://schemas.microsoft.com/office/drawing/2014/main" id="{C22732EE-2B9D-2841-A76B-D2E11686F0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1500" y="2476500"/>
            <a:ext cx="13335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Akamai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cluster</a:t>
            </a:r>
          </a:p>
        </p:txBody>
      </p:sp>
      <p:sp>
        <p:nvSpPr>
          <p:cNvPr id="54304" name="Line 23">
            <a:extLst>
              <a:ext uri="{FF2B5EF4-FFF2-40B4-BE49-F238E27FC236}">
                <a16:creationId xmlns:a16="http://schemas.microsoft.com/office/drawing/2014/main" id="{31557436-B2E0-DE45-A47A-37D6D97888B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68500" y="2413000"/>
            <a:ext cx="2209271" cy="14605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4305" name="Line 24">
            <a:extLst>
              <a:ext uri="{FF2B5EF4-FFF2-40B4-BE49-F238E27FC236}">
                <a16:creationId xmlns:a16="http://schemas.microsoft.com/office/drawing/2014/main" id="{9914AB29-6812-1D46-AB3C-D3D5B63F76B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32000" y="2563813"/>
            <a:ext cx="2209271" cy="1436688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4306" name="Rectangle 25">
            <a:extLst>
              <a:ext uri="{FF2B5EF4-FFF2-40B4-BE49-F238E27FC236}">
                <a16:creationId xmlns:a16="http://schemas.microsoft.com/office/drawing/2014/main" id="{52B43B94-6296-2E42-94C1-4A25B9A855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0500" y="29210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54307" name="Rectangle 26">
            <a:extLst>
              <a:ext uri="{FF2B5EF4-FFF2-40B4-BE49-F238E27FC236}">
                <a16:creationId xmlns:a16="http://schemas.microsoft.com/office/drawing/2014/main" id="{11F53ED5-ED5D-6347-8752-1CAC1D209B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4500" y="33020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4</a:t>
            </a:r>
          </a:p>
        </p:txBody>
      </p:sp>
      <p:sp>
        <p:nvSpPr>
          <p:cNvPr id="54308" name="Line 33">
            <a:extLst>
              <a:ext uri="{FF2B5EF4-FFF2-40B4-BE49-F238E27FC236}">
                <a16:creationId xmlns:a16="http://schemas.microsoft.com/office/drawing/2014/main" id="{592247B0-E175-4643-A7C8-3085A555102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32000" y="3022865"/>
            <a:ext cx="2819136" cy="1104635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4309" name="Line 34">
            <a:extLst>
              <a:ext uri="{FF2B5EF4-FFF2-40B4-BE49-F238E27FC236}">
                <a16:creationId xmlns:a16="http://schemas.microsoft.com/office/drawing/2014/main" id="{C0C4E808-2C66-D041-B293-8FC89A11C55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32000" y="3149865"/>
            <a:ext cx="2819136" cy="1104635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4310" name="Rectangle 38">
            <a:extLst>
              <a:ext uri="{FF2B5EF4-FFF2-40B4-BE49-F238E27FC236}">
                <a16:creationId xmlns:a16="http://schemas.microsoft.com/office/drawing/2014/main" id="{DB444F17-7841-C848-AE16-90C0CF8B1A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0" y="3238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6</a:t>
            </a:r>
          </a:p>
        </p:txBody>
      </p:sp>
      <p:sp>
        <p:nvSpPr>
          <p:cNvPr id="54311" name="Rectangle 51">
            <a:extLst>
              <a:ext uri="{FF2B5EF4-FFF2-40B4-BE49-F238E27FC236}">
                <a16:creationId xmlns:a16="http://schemas.microsoft.com/office/drawing/2014/main" id="{BC9C72BA-C9DF-CF40-A2A9-D110E1D506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0" y="27940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5</a:t>
            </a:r>
          </a:p>
        </p:txBody>
      </p:sp>
      <p:sp>
        <p:nvSpPr>
          <p:cNvPr id="54312" name="Line 39">
            <a:extLst>
              <a:ext uri="{FF2B5EF4-FFF2-40B4-BE49-F238E27FC236}">
                <a16:creationId xmlns:a16="http://schemas.microsoft.com/office/drawing/2014/main" id="{42F03BB0-2110-7E4E-B5A5-1EF293E789F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59000" y="3619500"/>
            <a:ext cx="3238500" cy="8890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4313" name="Line 40">
            <a:extLst>
              <a:ext uri="{FF2B5EF4-FFF2-40B4-BE49-F238E27FC236}">
                <a16:creationId xmlns:a16="http://schemas.microsoft.com/office/drawing/2014/main" id="{AD53F7CE-7817-7C4A-B098-015684840F4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59000" y="3746500"/>
            <a:ext cx="3238500" cy="8890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4314" name="Rectangle 42">
            <a:extLst>
              <a:ext uri="{FF2B5EF4-FFF2-40B4-BE49-F238E27FC236}">
                <a16:creationId xmlns:a16="http://schemas.microsoft.com/office/drawing/2014/main" id="{35AC2EF2-7F6B-F04F-B3D3-E9790857FD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0" y="3873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8</a:t>
            </a:r>
          </a:p>
        </p:txBody>
      </p:sp>
      <p:sp>
        <p:nvSpPr>
          <p:cNvPr id="54315" name="Rectangle 41">
            <a:extLst>
              <a:ext uri="{FF2B5EF4-FFF2-40B4-BE49-F238E27FC236}">
                <a16:creationId xmlns:a16="http://schemas.microsoft.com/office/drawing/2014/main" id="{57B3F0C3-B492-9743-BF35-172B80B74E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0" y="3492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7</a:t>
            </a:r>
          </a:p>
        </p:txBody>
      </p:sp>
      <p:sp>
        <p:nvSpPr>
          <p:cNvPr id="54316" name="Line 35">
            <a:extLst>
              <a:ext uri="{FF2B5EF4-FFF2-40B4-BE49-F238E27FC236}">
                <a16:creationId xmlns:a16="http://schemas.microsoft.com/office/drawing/2014/main" id="{F592A5F7-036E-0F4A-BDFF-B699C55FC2B6}"/>
              </a:ext>
            </a:extLst>
          </p:cNvPr>
          <p:cNvSpPr>
            <a:spLocks noChangeShapeType="1"/>
          </p:cNvSpPr>
          <p:nvPr/>
        </p:nvSpPr>
        <p:spPr bwMode="auto">
          <a:xfrm>
            <a:off x="2222500" y="4762500"/>
            <a:ext cx="3048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4317" name="Rectangle 43">
            <a:extLst>
              <a:ext uri="{FF2B5EF4-FFF2-40B4-BE49-F238E27FC236}">
                <a16:creationId xmlns:a16="http://schemas.microsoft.com/office/drawing/2014/main" id="{21EB86B1-6544-9B4B-AF5A-F21D8220A9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44450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9</a:t>
            </a:r>
          </a:p>
        </p:txBody>
      </p:sp>
      <p:sp>
        <p:nvSpPr>
          <p:cNvPr id="54318" name="Rectangle 45">
            <a:extLst>
              <a:ext uri="{FF2B5EF4-FFF2-40B4-BE49-F238E27FC236}">
                <a16:creationId xmlns:a16="http://schemas.microsoft.com/office/drawing/2014/main" id="{E3DE55D6-61C4-3F40-BDE8-E06A581371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4889500"/>
            <a:ext cx="2603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ts val="1136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FF0000"/>
                </a:solidFill>
                <a:latin typeface="Arial" panose="020B0604020202020204" pitchFamily="34" charset="0"/>
              </a:rPr>
              <a:t>GET /foo.jpg</a:t>
            </a:r>
          </a:p>
          <a:p>
            <a:pPr eaLnBrk="1" hangingPunct="1">
              <a:lnSpc>
                <a:spcPts val="1136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FF0000"/>
                </a:solidFill>
                <a:latin typeface="Arial" panose="020B0604020202020204" pitchFamily="34" charset="0"/>
              </a:rPr>
              <a:t>Host: cache.cnn.com</a:t>
            </a:r>
          </a:p>
        </p:txBody>
      </p:sp>
      <p:sp>
        <p:nvSpPr>
          <p:cNvPr id="54319" name="Rectangle 37">
            <a:extLst>
              <a:ext uri="{FF2B5EF4-FFF2-40B4-BE49-F238E27FC236}">
                <a16:creationId xmlns:a16="http://schemas.microsoft.com/office/drawing/2014/main" id="{E5D2C37B-D868-A54A-9539-0F6ABF1007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4000" y="2222500"/>
            <a:ext cx="381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12</a:t>
            </a:r>
          </a:p>
        </p:txBody>
      </p:sp>
      <p:cxnSp>
        <p:nvCxnSpPr>
          <p:cNvPr id="54320" name="AutoShape 47">
            <a:extLst>
              <a:ext uri="{FF2B5EF4-FFF2-40B4-BE49-F238E27FC236}">
                <a16:creationId xmlns:a16="http://schemas.microsoft.com/office/drawing/2014/main" id="{1E6D7A85-C40A-0D43-B2EF-1D78F160B5D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86000" y="1873250"/>
            <a:ext cx="3238500" cy="2698750"/>
          </a:xfrm>
          <a:prstGeom prst="curvedConnector3">
            <a:avLst>
              <a:gd name="adj1" fmla="val 50000"/>
            </a:avLst>
          </a:prstGeom>
          <a:noFill/>
          <a:ln w="28575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4321" name="AutoShape 48">
            <a:extLst>
              <a:ext uri="{FF2B5EF4-FFF2-40B4-BE49-F238E27FC236}">
                <a16:creationId xmlns:a16="http://schemas.microsoft.com/office/drawing/2014/main" id="{9A123C50-532E-BB43-97B3-281D1F7A701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22500" y="2032000"/>
            <a:ext cx="3238500" cy="2667000"/>
          </a:xfrm>
          <a:prstGeom prst="curvedConnector3">
            <a:avLst>
              <a:gd name="adj1" fmla="val 50000"/>
            </a:avLst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4322" name="Rectangle 49">
            <a:extLst>
              <a:ext uri="{FF2B5EF4-FFF2-40B4-BE49-F238E27FC236}">
                <a16:creationId xmlns:a16="http://schemas.microsoft.com/office/drawing/2014/main" id="{2CA7C436-7628-8648-8AE5-B3D0A5CFC0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2000" y="1968500"/>
            <a:ext cx="381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11</a:t>
            </a:r>
          </a:p>
        </p:txBody>
      </p:sp>
      <p:sp>
        <p:nvSpPr>
          <p:cNvPr id="54323" name="Rectangle 50">
            <a:extLst>
              <a:ext uri="{FF2B5EF4-FFF2-40B4-BE49-F238E27FC236}">
                <a16:creationId xmlns:a16="http://schemas.microsoft.com/office/drawing/2014/main" id="{E6250ACA-D139-194F-A2E1-DA439F7A5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2500" y="1587500"/>
            <a:ext cx="152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FF0000"/>
                </a:solidFill>
                <a:latin typeface="Arial" panose="020B0604020202020204" pitchFamily="34" charset="0"/>
              </a:rPr>
              <a:t>GET foo.jpg</a:t>
            </a:r>
          </a:p>
        </p:txBody>
      </p:sp>
      <p:pic>
        <p:nvPicPr>
          <p:cNvPr id="88" name="Picture 87">
            <a:extLst>
              <a:ext uri="{FF2B5EF4-FFF2-40B4-BE49-F238E27FC236}">
                <a16:creationId xmlns:a16="http://schemas.microsoft.com/office/drawing/2014/main" id="{3392E8F2-E2D1-BF46-BBAE-249E1B5198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7063" y="5135563"/>
            <a:ext cx="518583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BB1D1744-D718-304B-9072-0293C73588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4094" y="2222500"/>
            <a:ext cx="51726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326" name="TextBox 64">
            <a:extLst>
              <a:ext uri="{FF2B5EF4-FFF2-40B4-BE49-F238E27FC236}">
                <a16:creationId xmlns:a16="http://schemas.microsoft.com/office/drawing/2014/main" id="{4705E4E3-75AB-6445-97A5-871F03E52D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4699000"/>
            <a:ext cx="117532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zh-CN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End user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3783E-6 4.18459E-6 C 0.05779 0.0451 0.11559 0.09044 0.14613 0.14619 C 0.17668 0.20217 0.13277 0.27527 0.18344 0.33587 C 0.23412 0.39648 0.34224 0.45338 0.45071 0.51052 " pathEditMode="relative" rAng="0" ptsTypes="aaaA">
                                      <p:cBhvr>
                                        <p:cTn id="6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527" y="255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3" name="Picture 31" descr="paketaro box">
            <a:extLst>
              <a:ext uri="{FF2B5EF4-FFF2-40B4-BE49-F238E27FC236}">
                <a16:creationId xmlns:a16="http://schemas.microsoft.com/office/drawing/2014/main" id="{CF44DB27-305E-5245-AC73-8BE5C5828E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508500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4" name="Rectangle 10">
            <a:extLst>
              <a:ext uri="{FF2B5EF4-FFF2-40B4-BE49-F238E27FC236}">
                <a16:creationId xmlns:a16="http://schemas.microsoft.com/office/drawing/2014/main" id="{2C25BB2B-A24C-7447-92DF-01CB4C6F2F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>
                <a:ea typeface="ＭＳ Ｐゴシック" panose="020B0600070205080204" pitchFamily="34" charset="-128"/>
              </a:rPr>
              <a:t>How Akamai Uses DNS</a:t>
            </a:r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7204AE31-FA5B-6C4A-A848-0756AE68BC5B}"/>
              </a:ext>
            </a:extLst>
          </p:cNvPr>
          <p:cNvGrpSpPr>
            <a:grpSpLocks/>
          </p:cNvGrpSpPr>
          <p:nvPr/>
        </p:nvGrpSpPr>
        <p:grpSpPr bwMode="auto">
          <a:xfrm>
            <a:off x="1206500" y="2667000"/>
            <a:ext cx="4318000" cy="2349500"/>
            <a:chOff x="3360" y="96"/>
            <a:chExt cx="1056" cy="720"/>
          </a:xfrm>
          <a:solidFill>
            <a:srgbClr val="8EB4E3"/>
          </a:solidFill>
        </p:grpSpPr>
        <p:sp>
          <p:nvSpPr>
            <p:cNvPr id="90159" name="Oval 4">
              <a:extLst>
                <a:ext uri="{FF2B5EF4-FFF2-40B4-BE49-F238E27FC236}">
                  <a16:creationId xmlns:a16="http://schemas.microsoft.com/office/drawing/2014/main" id="{EA7A0F6E-E8CA-994B-AFF1-67BFC5175F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144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0" name="Oval 5">
              <a:extLst>
                <a:ext uri="{FF2B5EF4-FFF2-40B4-BE49-F238E27FC236}">
                  <a16:creationId xmlns:a16="http://schemas.microsoft.com/office/drawing/2014/main" id="{13767554-1954-A844-9FDF-837D945DDE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96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1" name="Oval 6">
              <a:extLst>
                <a:ext uri="{FF2B5EF4-FFF2-40B4-BE49-F238E27FC236}">
                  <a16:creationId xmlns:a16="http://schemas.microsoft.com/office/drawing/2014/main" id="{13195820-A08F-AD4A-9D29-9E84DFE8A5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0" y="192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2" name="Oval 7">
              <a:extLst>
                <a:ext uri="{FF2B5EF4-FFF2-40B4-BE49-F238E27FC236}">
                  <a16:creationId xmlns:a16="http://schemas.microsoft.com/office/drawing/2014/main" id="{17F2DBF0-02E3-C445-BCCD-615DFAB63A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8" y="432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3" name="Oval 8">
              <a:extLst>
                <a:ext uri="{FF2B5EF4-FFF2-40B4-BE49-F238E27FC236}">
                  <a16:creationId xmlns:a16="http://schemas.microsoft.com/office/drawing/2014/main" id="{18174B3D-B278-1B41-A327-793E6D546F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432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4" name="Oval 9">
              <a:extLst>
                <a:ext uri="{FF2B5EF4-FFF2-40B4-BE49-F238E27FC236}">
                  <a16:creationId xmlns:a16="http://schemas.microsoft.com/office/drawing/2014/main" id="{625E290A-9A8D-8B48-A38F-D3A1430287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384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</p:grpSp>
      <p:sp>
        <p:nvSpPr>
          <p:cNvPr id="56326" name="Rectangle 12">
            <a:extLst>
              <a:ext uri="{FF2B5EF4-FFF2-40B4-BE49-F238E27FC236}">
                <a16:creationId xmlns:a16="http://schemas.microsoft.com/office/drawing/2014/main" id="{DA0547CA-D670-F941-9359-D966641195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000" y="1206500"/>
            <a:ext cx="285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cnn.com (content provider)</a:t>
            </a:r>
          </a:p>
        </p:txBody>
      </p:sp>
      <p:pic>
        <p:nvPicPr>
          <p:cNvPr id="56327" name="Picture 13" descr="Computer5">
            <a:extLst>
              <a:ext uri="{FF2B5EF4-FFF2-40B4-BE49-F238E27FC236}">
                <a16:creationId xmlns:a16="http://schemas.microsoft.com/office/drawing/2014/main" id="{5DBE7597-0C45-8548-A55E-E2F1DE52C0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0" y="3810000"/>
            <a:ext cx="1031875" cy="907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8" name="Picture 14" descr="paketaro box">
            <a:extLst>
              <a:ext uri="{FF2B5EF4-FFF2-40B4-BE49-F238E27FC236}">
                <a16:creationId xmlns:a16="http://schemas.microsoft.com/office/drawing/2014/main" id="{BD029415-827D-BB4D-AE9B-A25C50A99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" y="1524000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9" name="Picture 15" descr="paketaro box">
            <a:extLst>
              <a:ext uri="{FF2B5EF4-FFF2-40B4-BE49-F238E27FC236}">
                <a16:creationId xmlns:a16="http://schemas.microsoft.com/office/drawing/2014/main" id="{7C36B24D-E0D2-074B-B33D-F3C8154687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651000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30" name="Rectangle 17">
            <a:extLst>
              <a:ext uri="{FF2B5EF4-FFF2-40B4-BE49-F238E27FC236}">
                <a16:creationId xmlns:a16="http://schemas.microsoft.com/office/drawing/2014/main" id="{31D5CCBE-8EB7-8741-B6AD-C81C9746B2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3768" y="1270000"/>
            <a:ext cx="2603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DNS TLD server</a:t>
            </a:r>
          </a:p>
        </p:txBody>
      </p:sp>
      <p:sp>
        <p:nvSpPr>
          <p:cNvPr id="56331" name="Line 19">
            <a:extLst>
              <a:ext uri="{FF2B5EF4-FFF2-40B4-BE49-F238E27FC236}">
                <a16:creationId xmlns:a16="http://schemas.microsoft.com/office/drawing/2014/main" id="{43414CD2-C4F7-064E-9559-6024FE4BABA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78000" y="2413000"/>
            <a:ext cx="0" cy="1397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6332" name="Line 20">
            <a:extLst>
              <a:ext uri="{FF2B5EF4-FFF2-40B4-BE49-F238E27FC236}">
                <a16:creationId xmlns:a16="http://schemas.microsoft.com/office/drawing/2014/main" id="{4192412A-9A47-1640-A9E9-D1457983B59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05000" y="2476500"/>
            <a:ext cx="0" cy="13335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6333" name="Rectangle 21">
            <a:extLst>
              <a:ext uri="{FF2B5EF4-FFF2-40B4-BE49-F238E27FC236}">
                <a16:creationId xmlns:a16="http://schemas.microsoft.com/office/drawing/2014/main" id="{B71A023D-6506-6C42-AB65-64A75BCA28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984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56334" name="Rectangle 22">
            <a:extLst>
              <a:ext uri="{FF2B5EF4-FFF2-40B4-BE49-F238E27FC236}">
                <a16:creationId xmlns:a16="http://schemas.microsoft.com/office/drawing/2014/main" id="{4AB5CE7F-420E-9E4D-B03C-0FF139958C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2984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2</a:t>
            </a:r>
          </a:p>
        </p:txBody>
      </p:sp>
      <p:pic>
        <p:nvPicPr>
          <p:cNvPr id="56335" name="Picture 27" descr="paketaro box">
            <a:extLst>
              <a:ext uri="{FF2B5EF4-FFF2-40B4-BE49-F238E27FC236}">
                <a16:creationId xmlns:a16="http://schemas.microsoft.com/office/drawing/2014/main" id="{84F5C67D-4761-3A45-9164-D558C54C6B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0" y="2603500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36" name="Picture 28" descr="paketaro box">
            <a:extLst>
              <a:ext uri="{FF2B5EF4-FFF2-40B4-BE49-F238E27FC236}">
                <a16:creationId xmlns:a16="http://schemas.microsoft.com/office/drawing/2014/main" id="{FFC92A26-455F-F541-A0B4-30CD3511B8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0" y="3429000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37" name="Rectangle 29">
            <a:extLst>
              <a:ext uri="{FF2B5EF4-FFF2-40B4-BE49-F238E27FC236}">
                <a16:creationId xmlns:a16="http://schemas.microsoft.com/office/drawing/2014/main" id="{FFE58CE2-97A1-0E44-984E-2ABC355F2E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5860" y="2603500"/>
            <a:ext cx="1856053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>
                <a:solidFill>
                  <a:srgbClr val="000000"/>
                </a:solidFill>
                <a:latin typeface="Arial" panose="020B0604020202020204" pitchFamily="34" charset="0"/>
              </a:rPr>
              <a:t>Akamai global 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>
                <a:solidFill>
                  <a:srgbClr val="000000"/>
                </a:solidFill>
                <a:latin typeface="Arial" panose="020B0604020202020204" pitchFamily="34" charset="0"/>
              </a:rPr>
              <a:t>DNS server</a:t>
            </a:r>
          </a:p>
        </p:txBody>
      </p:sp>
      <p:sp>
        <p:nvSpPr>
          <p:cNvPr id="56338" name="Rectangle 30">
            <a:extLst>
              <a:ext uri="{FF2B5EF4-FFF2-40B4-BE49-F238E27FC236}">
                <a16:creationId xmlns:a16="http://schemas.microsoft.com/office/drawing/2014/main" id="{C1293888-80E9-674D-A10D-08C3C2D5CD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7360" y="3365500"/>
            <a:ext cx="1905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>
                <a:solidFill>
                  <a:srgbClr val="000000"/>
                </a:solidFill>
                <a:latin typeface="Arial" panose="020B0604020202020204" pitchFamily="34" charset="0"/>
              </a:rPr>
              <a:t>Akamai regional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>
                <a:solidFill>
                  <a:srgbClr val="000000"/>
                </a:solidFill>
                <a:latin typeface="Arial" panose="020B0604020202020204" pitchFamily="34" charset="0"/>
              </a:rPr>
              <a:t>DNS server</a:t>
            </a:r>
          </a:p>
        </p:txBody>
      </p:sp>
      <p:pic>
        <p:nvPicPr>
          <p:cNvPr id="56339" name="Picture 31" descr="paketaro box">
            <a:extLst>
              <a:ext uri="{FF2B5EF4-FFF2-40B4-BE49-F238E27FC236}">
                <a16:creationId xmlns:a16="http://schemas.microsoft.com/office/drawing/2014/main" id="{2521E781-A834-F148-B480-A35A533AF3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500" y="4318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40" name="Rectangle 32">
            <a:extLst>
              <a:ext uri="{FF2B5EF4-FFF2-40B4-BE49-F238E27FC236}">
                <a16:creationId xmlns:a16="http://schemas.microsoft.com/office/drawing/2014/main" id="{6A58892F-DB84-1C41-A52F-EF0446A6BC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1440" y="4572000"/>
            <a:ext cx="1651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Nearby </a:t>
            </a:r>
            <a:b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Akamai 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cluster</a:t>
            </a:r>
          </a:p>
        </p:txBody>
      </p:sp>
      <p:sp>
        <p:nvSpPr>
          <p:cNvPr id="56341" name="Slide Number Placeholder 2">
            <a:extLst>
              <a:ext uri="{FF2B5EF4-FFF2-40B4-BE49-F238E27FC236}">
                <a16:creationId xmlns:a16="http://schemas.microsoft.com/office/drawing/2014/main" id="{9C16F0BE-7153-2843-A6EE-331BAD0ED904}"/>
              </a:ext>
            </a:extLst>
          </p:cNvPr>
          <p:cNvSpPr txBox="1">
            <a:spLocks/>
          </p:cNvSpPr>
          <p:nvPr/>
        </p:nvSpPr>
        <p:spPr bwMode="auto">
          <a:xfrm>
            <a:off x="6604000" y="-63500"/>
            <a:ext cx="1778000" cy="30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FDFE80D4-2C84-A44C-BDE2-2E82641235B3}" type="slidenum">
              <a:rPr lang="en-US" altLang="zh-CN" sz="1000">
                <a:solidFill>
                  <a:srgbClr val="898989"/>
                </a:solidFill>
              </a:rPr>
              <a:pPr algn="r" eaLnBrk="1" hangingPunct="1"/>
              <a:t>50</a:t>
            </a:fld>
            <a:endParaRPr lang="en-US" altLang="zh-CN" sz="1000">
              <a:solidFill>
                <a:srgbClr val="898989"/>
              </a:solidFill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B69E4372-894D-CD4F-8E72-0186E26440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0000" y="4254500"/>
            <a:ext cx="1778000" cy="12700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zh-CN" altLang="zh-CN" sz="1667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56343" name="Picture 31" descr="paketaro box">
            <a:extLst>
              <a:ext uri="{FF2B5EF4-FFF2-40B4-BE49-F238E27FC236}">
                <a16:creationId xmlns:a16="http://schemas.microsoft.com/office/drawing/2014/main" id="{C3AC9E65-60E6-7C41-81C6-1AFC0E9E08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6355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44" name="Picture 31" descr="paketaro box">
            <a:extLst>
              <a:ext uri="{FF2B5EF4-FFF2-40B4-BE49-F238E27FC236}">
                <a16:creationId xmlns:a16="http://schemas.microsoft.com/office/drawing/2014/main" id="{293B4B97-A237-374D-8475-1395276C8B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4953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45" name="Picture 31" descr="paketaro box">
            <a:extLst>
              <a:ext uri="{FF2B5EF4-FFF2-40B4-BE49-F238E27FC236}">
                <a16:creationId xmlns:a16="http://schemas.microsoft.com/office/drawing/2014/main" id="{0F0B9BBE-E6F9-D649-9C04-91F4ECE77D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00" y="13335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46" name="Picture 31" descr="paketaro box">
            <a:extLst>
              <a:ext uri="{FF2B5EF4-FFF2-40B4-BE49-F238E27FC236}">
                <a16:creationId xmlns:a16="http://schemas.microsoft.com/office/drawing/2014/main" id="{A7FF2104-44B3-D94C-B7E5-4A0E019DA7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651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47" name="Picture 31" descr="paketaro box">
            <a:extLst>
              <a:ext uri="{FF2B5EF4-FFF2-40B4-BE49-F238E27FC236}">
                <a16:creationId xmlns:a16="http://schemas.microsoft.com/office/drawing/2014/main" id="{E4A42A56-6AA4-0146-9CE0-3D04A068C0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0" y="19685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" name="Oval 63">
            <a:extLst>
              <a:ext uri="{FF2B5EF4-FFF2-40B4-BE49-F238E27FC236}">
                <a16:creationId xmlns:a16="http://schemas.microsoft.com/office/drawing/2014/main" id="{B728BA45-D89D-554E-975C-B664EEA2F1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500" y="1270000"/>
            <a:ext cx="1270000" cy="12065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zh-CN" altLang="zh-CN" sz="1667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56349" name="Picture 31" descr="paketaro box">
            <a:extLst>
              <a:ext uri="{FF2B5EF4-FFF2-40B4-BE49-F238E27FC236}">
                <a16:creationId xmlns:a16="http://schemas.microsoft.com/office/drawing/2014/main" id="{20A9DD53-40F1-0048-99EC-D0AD62B4D4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0" y="2032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50" name="Picture 31" descr="paketaro box">
            <a:extLst>
              <a:ext uri="{FF2B5EF4-FFF2-40B4-BE49-F238E27FC236}">
                <a16:creationId xmlns:a16="http://schemas.microsoft.com/office/drawing/2014/main" id="{C22BA4C0-3F06-5142-A887-A204DE2511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00" y="1651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51" name="Rectangle 32">
            <a:extLst>
              <a:ext uri="{FF2B5EF4-FFF2-40B4-BE49-F238E27FC236}">
                <a16:creationId xmlns:a16="http://schemas.microsoft.com/office/drawing/2014/main" id="{C795FAB6-2E92-3F4E-84CA-E950FC2FC2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1500" y="2476500"/>
            <a:ext cx="13335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Akamai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cluster</a:t>
            </a:r>
          </a:p>
        </p:txBody>
      </p:sp>
      <p:sp>
        <p:nvSpPr>
          <p:cNvPr id="56352" name="Line 23">
            <a:extLst>
              <a:ext uri="{FF2B5EF4-FFF2-40B4-BE49-F238E27FC236}">
                <a16:creationId xmlns:a16="http://schemas.microsoft.com/office/drawing/2014/main" id="{D153074C-5625-4A46-B0F2-D51F6B93CBC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68500" y="2413000"/>
            <a:ext cx="2209271" cy="14605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6353" name="Line 24">
            <a:extLst>
              <a:ext uri="{FF2B5EF4-FFF2-40B4-BE49-F238E27FC236}">
                <a16:creationId xmlns:a16="http://schemas.microsoft.com/office/drawing/2014/main" id="{363C2AE1-2A70-934B-9D7B-7B06D76A345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32000" y="2563813"/>
            <a:ext cx="2209271" cy="1436688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6354" name="Rectangle 25">
            <a:extLst>
              <a:ext uri="{FF2B5EF4-FFF2-40B4-BE49-F238E27FC236}">
                <a16:creationId xmlns:a16="http://schemas.microsoft.com/office/drawing/2014/main" id="{11C5A01A-91EC-944B-A7A2-7DBD0D1D54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0500" y="29210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56355" name="Rectangle 26">
            <a:extLst>
              <a:ext uri="{FF2B5EF4-FFF2-40B4-BE49-F238E27FC236}">
                <a16:creationId xmlns:a16="http://schemas.microsoft.com/office/drawing/2014/main" id="{165485B1-5E44-4643-A429-21DBDEE85E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4500" y="33020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4</a:t>
            </a:r>
          </a:p>
        </p:txBody>
      </p:sp>
      <p:sp>
        <p:nvSpPr>
          <p:cNvPr id="56356" name="Line 33">
            <a:extLst>
              <a:ext uri="{FF2B5EF4-FFF2-40B4-BE49-F238E27FC236}">
                <a16:creationId xmlns:a16="http://schemas.microsoft.com/office/drawing/2014/main" id="{BA19DCB8-3580-A14F-82C9-8591CBECAA3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32000" y="3022865"/>
            <a:ext cx="2819136" cy="1104635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6357" name="Line 34">
            <a:extLst>
              <a:ext uri="{FF2B5EF4-FFF2-40B4-BE49-F238E27FC236}">
                <a16:creationId xmlns:a16="http://schemas.microsoft.com/office/drawing/2014/main" id="{4EA9EB7A-8876-A542-B784-51F1B395015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32000" y="3149865"/>
            <a:ext cx="2819136" cy="1104635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6358" name="Rectangle 38">
            <a:extLst>
              <a:ext uri="{FF2B5EF4-FFF2-40B4-BE49-F238E27FC236}">
                <a16:creationId xmlns:a16="http://schemas.microsoft.com/office/drawing/2014/main" id="{5627ED1B-B105-F54E-814A-140488DD0F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0" y="3238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6</a:t>
            </a:r>
          </a:p>
        </p:txBody>
      </p:sp>
      <p:sp>
        <p:nvSpPr>
          <p:cNvPr id="56359" name="Rectangle 51">
            <a:extLst>
              <a:ext uri="{FF2B5EF4-FFF2-40B4-BE49-F238E27FC236}">
                <a16:creationId xmlns:a16="http://schemas.microsoft.com/office/drawing/2014/main" id="{E23EC84A-0088-A541-B6D5-334FB05E9D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0" y="27940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5</a:t>
            </a:r>
          </a:p>
        </p:txBody>
      </p:sp>
      <p:sp>
        <p:nvSpPr>
          <p:cNvPr id="56360" name="Line 39">
            <a:extLst>
              <a:ext uri="{FF2B5EF4-FFF2-40B4-BE49-F238E27FC236}">
                <a16:creationId xmlns:a16="http://schemas.microsoft.com/office/drawing/2014/main" id="{FF0BE087-4A78-DB49-A8E1-FB6FF14B554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59000" y="3619500"/>
            <a:ext cx="3238500" cy="8890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6361" name="Line 40">
            <a:extLst>
              <a:ext uri="{FF2B5EF4-FFF2-40B4-BE49-F238E27FC236}">
                <a16:creationId xmlns:a16="http://schemas.microsoft.com/office/drawing/2014/main" id="{1D98222C-9C56-BF47-96EA-3439D977260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59000" y="3746500"/>
            <a:ext cx="3238500" cy="8890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6362" name="Rectangle 42">
            <a:extLst>
              <a:ext uri="{FF2B5EF4-FFF2-40B4-BE49-F238E27FC236}">
                <a16:creationId xmlns:a16="http://schemas.microsoft.com/office/drawing/2014/main" id="{9E281E07-6C86-4142-95B2-809B258FDC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0" y="3873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8</a:t>
            </a:r>
          </a:p>
        </p:txBody>
      </p:sp>
      <p:sp>
        <p:nvSpPr>
          <p:cNvPr id="56363" name="Rectangle 41">
            <a:extLst>
              <a:ext uri="{FF2B5EF4-FFF2-40B4-BE49-F238E27FC236}">
                <a16:creationId xmlns:a16="http://schemas.microsoft.com/office/drawing/2014/main" id="{00E1C0FD-8FF6-2442-AC63-873D12F5AC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0" y="3492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7</a:t>
            </a:r>
          </a:p>
        </p:txBody>
      </p:sp>
      <p:sp>
        <p:nvSpPr>
          <p:cNvPr id="56364" name="Line 35">
            <a:extLst>
              <a:ext uri="{FF2B5EF4-FFF2-40B4-BE49-F238E27FC236}">
                <a16:creationId xmlns:a16="http://schemas.microsoft.com/office/drawing/2014/main" id="{79823468-8241-7F4F-8082-33CB6EB20656}"/>
              </a:ext>
            </a:extLst>
          </p:cNvPr>
          <p:cNvSpPr>
            <a:spLocks noChangeShapeType="1"/>
          </p:cNvSpPr>
          <p:nvPr/>
        </p:nvSpPr>
        <p:spPr bwMode="auto">
          <a:xfrm>
            <a:off x="2222500" y="4762500"/>
            <a:ext cx="3048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6365" name="Rectangle 43">
            <a:extLst>
              <a:ext uri="{FF2B5EF4-FFF2-40B4-BE49-F238E27FC236}">
                <a16:creationId xmlns:a16="http://schemas.microsoft.com/office/drawing/2014/main" id="{9B0716CE-BC25-7746-AB07-E88856FBBE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44450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9</a:t>
            </a:r>
          </a:p>
        </p:txBody>
      </p:sp>
      <p:sp>
        <p:nvSpPr>
          <p:cNvPr id="56366" name="Rectangle 37">
            <a:extLst>
              <a:ext uri="{FF2B5EF4-FFF2-40B4-BE49-F238E27FC236}">
                <a16:creationId xmlns:a16="http://schemas.microsoft.com/office/drawing/2014/main" id="{9583ED41-FF1B-9541-A793-8AB8043C5B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4000" y="2222500"/>
            <a:ext cx="381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12</a:t>
            </a:r>
          </a:p>
        </p:txBody>
      </p:sp>
      <p:cxnSp>
        <p:nvCxnSpPr>
          <p:cNvPr id="56367" name="AutoShape 47">
            <a:extLst>
              <a:ext uri="{FF2B5EF4-FFF2-40B4-BE49-F238E27FC236}">
                <a16:creationId xmlns:a16="http://schemas.microsoft.com/office/drawing/2014/main" id="{C0CA2FF0-EAA3-644C-8F2F-85F59672C0A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86000" y="1873250"/>
            <a:ext cx="3238500" cy="2698750"/>
          </a:xfrm>
          <a:prstGeom prst="curvedConnector3">
            <a:avLst>
              <a:gd name="adj1" fmla="val 50000"/>
            </a:avLst>
          </a:prstGeom>
          <a:noFill/>
          <a:ln w="28575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6368" name="AutoShape 48">
            <a:extLst>
              <a:ext uri="{FF2B5EF4-FFF2-40B4-BE49-F238E27FC236}">
                <a16:creationId xmlns:a16="http://schemas.microsoft.com/office/drawing/2014/main" id="{6B7294FD-CAF1-5A49-8554-F314F20C0BE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22500" y="2032000"/>
            <a:ext cx="3238500" cy="2667000"/>
          </a:xfrm>
          <a:prstGeom prst="curvedConnector3">
            <a:avLst>
              <a:gd name="adj1" fmla="val 50000"/>
            </a:avLst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6369" name="Rectangle 49">
            <a:extLst>
              <a:ext uri="{FF2B5EF4-FFF2-40B4-BE49-F238E27FC236}">
                <a16:creationId xmlns:a16="http://schemas.microsoft.com/office/drawing/2014/main" id="{6C5D1A7A-F111-3946-B543-EB2DF192F4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2000" y="1968500"/>
            <a:ext cx="381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11</a:t>
            </a:r>
          </a:p>
        </p:txBody>
      </p:sp>
      <p:sp>
        <p:nvSpPr>
          <p:cNvPr id="56370" name="Line 36">
            <a:extLst>
              <a:ext uri="{FF2B5EF4-FFF2-40B4-BE49-F238E27FC236}">
                <a16:creationId xmlns:a16="http://schemas.microsoft.com/office/drawing/2014/main" id="{FAFF536A-3768-084F-BA26-945D9369786C}"/>
              </a:ext>
            </a:extLst>
          </p:cNvPr>
          <p:cNvSpPr>
            <a:spLocks noChangeShapeType="1"/>
          </p:cNvSpPr>
          <p:nvPr/>
        </p:nvSpPr>
        <p:spPr bwMode="auto">
          <a:xfrm>
            <a:off x="2222500" y="4889500"/>
            <a:ext cx="3048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6371" name="Rectangle 44">
            <a:extLst>
              <a:ext uri="{FF2B5EF4-FFF2-40B4-BE49-F238E27FC236}">
                <a16:creationId xmlns:a16="http://schemas.microsoft.com/office/drawing/2014/main" id="{EE163F6C-DB46-EA45-AD8F-46B2890E8D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1500" y="4889500"/>
            <a:ext cx="444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10</a:t>
            </a:r>
          </a:p>
        </p:txBody>
      </p:sp>
      <p:pic>
        <p:nvPicPr>
          <p:cNvPr id="56372" name="Picture 81">
            <a:extLst>
              <a:ext uri="{FF2B5EF4-FFF2-40B4-BE49-F238E27FC236}">
                <a16:creationId xmlns:a16="http://schemas.microsoft.com/office/drawing/2014/main" id="{52062F16-AF18-504D-B515-440CD7E4AC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7063" y="5135563"/>
            <a:ext cx="518583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73" name="Picture 82">
            <a:extLst>
              <a:ext uri="{FF2B5EF4-FFF2-40B4-BE49-F238E27FC236}">
                <a16:creationId xmlns:a16="http://schemas.microsoft.com/office/drawing/2014/main" id="{3CFEFE09-128D-AE4D-BA31-6230FF5F85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500" y="5016500"/>
            <a:ext cx="517261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74" name="TextBox 64">
            <a:extLst>
              <a:ext uri="{FF2B5EF4-FFF2-40B4-BE49-F238E27FC236}">
                <a16:creationId xmlns:a16="http://schemas.microsoft.com/office/drawing/2014/main" id="{6A49C4EE-7B64-7747-B38F-20B3DB8B5C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4699000"/>
            <a:ext cx="117532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zh-CN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End user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1" name="Picture 31" descr="paketaro box">
            <a:extLst>
              <a:ext uri="{FF2B5EF4-FFF2-40B4-BE49-F238E27FC236}">
                <a16:creationId xmlns:a16="http://schemas.microsoft.com/office/drawing/2014/main" id="{5CAC6CC2-50ED-684F-895F-DF3C70C1C3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508500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2" name="Rectangle 10">
            <a:extLst>
              <a:ext uri="{FF2B5EF4-FFF2-40B4-BE49-F238E27FC236}">
                <a16:creationId xmlns:a16="http://schemas.microsoft.com/office/drawing/2014/main" id="{261A32A7-2B38-4744-AC9C-0533B9E823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>
                <a:ea typeface="ＭＳ Ｐゴシック" panose="020B0600070205080204" pitchFamily="34" charset="-128"/>
              </a:rPr>
              <a:t>How Akamai Works: Cache Hit</a:t>
            </a:r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94CF799C-B1FE-E640-9773-968AB6901414}"/>
              </a:ext>
            </a:extLst>
          </p:cNvPr>
          <p:cNvGrpSpPr>
            <a:grpSpLocks/>
          </p:cNvGrpSpPr>
          <p:nvPr/>
        </p:nvGrpSpPr>
        <p:grpSpPr bwMode="auto">
          <a:xfrm>
            <a:off x="1206500" y="2667000"/>
            <a:ext cx="4318000" cy="2349500"/>
            <a:chOff x="3360" y="96"/>
            <a:chExt cx="1056" cy="720"/>
          </a:xfrm>
          <a:solidFill>
            <a:srgbClr val="8EB4E3"/>
          </a:solidFill>
        </p:grpSpPr>
        <p:sp>
          <p:nvSpPr>
            <p:cNvPr id="90159" name="Oval 4">
              <a:extLst>
                <a:ext uri="{FF2B5EF4-FFF2-40B4-BE49-F238E27FC236}">
                  <a16:creationId xmlns:a16="http://schemas.microsoft.com/office/drawing/2014/main" id="{0E0D10D5-E5D9-5344-9EE0-3E1F83F5EF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144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0" name="Oval 5">
              <a:extLst>
                <a:ext uri="{FF2B5EF4-FFF2-40B4-BE49-F238E27FC236}">
                  <a16:creationId xmlns:a16="http://schemas.microsoft.com/office/drawing/2014/main" id="{EC6393D6-3A9C-4C4C-83B4-243257956B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96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1" name="Oval 6">
              <a:extLst>
                <a:ext uri="{FF2B5EF4-FFF2-40B4-BE49-F238E27FC236}">
                  <a16:creationId xmlns:a16="http://schemas.microsoft.com/office/drawing/2014/main" id="{0764BFB7-2A67-6641-9446-0AEE96977F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0" y="192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2" name="Oval 7">
              <a:extLst>
                <a:ext uri="{FF2B5EF4-FFF2-40B4-BE49-F238E27FC236}">
                  <a16:creationId xmlns:a16="http://schemas.microsoft.com/office/drawing/2014/main" id="{77E70D8A-AF67-2642-956C-4319149218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8" y="432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3" name="Oval 8">
              <a:extLst>
                <a:ext uri="{FF2B5EF4-FFF2-40B4-BE49-F238E27FC236}">
                  <a16:creationId xmlns:a16="http://schemas.microsoft.com/office/drawing/2014/main" id="{F25F42A2-49D2-DB4B-BD0D-FF70C7CE1A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432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4" name="Oval 9">
              <a:extLst>
                <a:ext uri="{FF2B5EF4-FFF2-40B4-BE49-F238E27FC236}">
                  <a16:creationId xmlns:a16="http://schemas.microsoft.com/office/drawing/2014/main" id="{8AF98340-4132-794F-931E-7A4FE5DBD8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384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</p:grpSp>
      <p:sp>
        <p:nvSpPr>
          <p:cNvPr id="58374" name="Rectangle 12">
            <a:extLst>
              <a:ext uri="{FF2B5EF4-FFF2-40B4-BE49-F238E27FC236}">
                <a16:creationId xmlns:a16="http://schemas.microsoft.com/office/drawing/2014/main" id="{3C09C2B6-BB6F-BB41-BE84-AE860F813A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000" y="1206500"/>
            <a:ext cx="285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cnn.com (content provider)</a:t>
            </a:r>
          </a:p>
        </p:txBody>
      </p:sp>
      <p:pic>
        <p:nvPicPr>
          <p:cNvPr id="58375" name="Picture 13" descr="Computer5">
            <a:extLst>
              <a:ext uri="{FF2B5EF4-FFF2-40B4-BE49-F238E27FC236}">
                <a16:creationId xmlns:a16="http://schemas.microsoft.com/office/drawing/2014/main" id="{C851E870-68CA-4643-8BFE-4BF4FAEB20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0" y="3810000"/>
            <a:ext cx="1031875" cy="907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6" name="Picture 14" descr="paketaro box">
            <a:extLst>
              <a:ext uri="{FF2B5EF4-FFF2-40B4-BE49-F238E27FC236}">
                <a16:creationId xmlns:a16="http://schemas.microsoft.com/office/drawing/2014/main" id="{22595CA1-A319-6841-8B41-8A48EC9313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" y="1524000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7" name="Picture 15" descr="paketaro box">
            <a:extLst>
              <a:ext uri="{FF2B5EF4-FFF2-40B4-BE49-F238E27FC236}">
                <a16:creationId xmlns:a16="http://schemas.microsoft.com/office/drawing/2014/main" id="{D5185017-0848-0443-B4A5-BDE8D23416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651000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8" name="Rectangle 17">
            <a:extLst>
              <a:ext uri="{FF2B5EF4-FFF2-40B4-BE49-F238E27FC236}">
                <a16:creationId xmlns:a16="http://schemas.microsoft.com/office/drawing/2014/main" id="{A95E6554-62C1-FD45-9323-771BA281AC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8924" y="1270000"/>
            <a:ext cx="2603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DNS TLD server</a:t>
            </a:r>
          </a:p>
        </p:txBody>
      </p:sp>
      <p:sp>
        <p:nvSpPr>
          <p:cNvPr id="58379" name="Line 19">
            <a:extLst>
              <a:ext uri="{FF2B5EF4-FFF2-40B4-BE49-F238E27FC236}">
                <a16:creationId xmlns:a16="http://schemas.microsoft.com/office/drawing/2014/main" id="{C494E70C-38D2-644B-B3BE-A8AD271994D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78000" y="2413000"/>
            <a:ext cx="0" cy="1397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8380" name="Line 20">
            <a:extLst>
              <a:ext uri="{FF2B5EF4-FFF2-40B4-BE49-F238E27FC236}">
                <a16:creationId xmlns:a16="http://schemas.microsoft.com/office/drawing/2014/main" id="{6D2E257E-2162-8549-8D92-74E1ED23B60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05000" y="2476500"/>
            <a:ext cx="0" cy="13335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8381" name="Rectangle 21">
            <a:extLst>
              <a:ext uri="{FF2B5EF4-FFF2-40B4-BE49-F238E27FC236}">
                <a16:creationId xmlns:a16="http://schemas.microsoft.com/office/drawing/2014/main" id="{A4C72C4D-CE33-484E-AF7F-278A90F8E7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984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58382" name="Rectangle 22">
            <a:extLst>
              <a:ext uri="{FF2B5EF4-FFF2-40B4-BE49-F238E27FC236}">
                <a16:creationId xmlns:a16="http://schemas.microsoft.com/office/drawing/2014/main" id="{FBDF1914-FBBC-094C-9F00-666DE55722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2984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2</a:t>
            </a:r>
          </a:p>
        </p:txBody>
      </p:sp>
      <p:pic>
        <p:nvPicPr>
          <p:cNvPr id="58383" name="Picture 27" descr="paketaro box">
            <a:extLst>
              <a:ext uri="{FF2B5EF4-FFF2-40B4-BE49-F238E27FC236}">
                <a16:creationId xmlns:a16="http://schemas.microsoft.com/office/drawing/2014/main" id="{1B292884-0219-7241-8441-520A9A7676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0" y="2603500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84" name="Picture 28" descr="paketaro box">
            <a:extLst>
              <a:ext uri="{FF2B5EF4-FFF2-40B4-BE49-F238E27FC236}">
                <a16:creationId xmlns:a16="http://schemas.microsoft.com/office/drawing/2014/main" id="{4B0F34E2-2CEF-CD43-8359-C12E6AD83C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0" y="3429000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85" name="Rectangle 29">
            <a:extLst>
              <a:ext uri="{FF2B5EF4-FFF2-40B4-BE49-F238E27FC236}">
                <a16:creationId xmlns:a16="http://schemas.microsoft.com/office/drawing/2014/main" id="{6ABC36FC-4846-344B-9702-BB72375FCE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5860" y="2603500"/>
            <a:ext cx="1856053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 dirty="0">
                <a:solidFill>
                  <a:srgbClr val="000000"/>
                </a:solidFill>
                <a:latin typeface="Arial" panose="020B0604020202020204" pitchFamily="34" charset="0"/>
              </a:rPr>
              <a:t>Akamai global 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 dirty="0">
                <a:solidFill>
                  <a:srgbClr val="000000"/>
                </a:solidFill>
                <a:latin typeface="Arial" panose="020B0604020202020204" pitchFamily="34" charset="0"/>
              </a:rPr>
              <a:t>DNS server</a:t>
            </a:r>
          </a:p>
        </p:txBody>
      </p:sp>
      <p:sp>
        <p:nvSpPr>
          <p:cNvPr id="58386" name="Rectangle 30">
            <a:extLst>
              <a:ext uri="{FF2B5EF4-FFF2-40B4-BE49-F238E27FC236}">
                <a16:creationId xmlns:a16="http://schemas.microsoft.com/office/drawing/2014/main" id="{C70C32E6-B0B4-B542-920B-4E6E4BA525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7360" y="3365500"/>
            <a:ext cx="1905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>
                <a:solidFill>
                  <a:srgbClr val="000000"/>
                </a:solidFill>
                <a:latin typeface="Arial" panose="020B0604020202020204" pitchFamily="34" charset="0"/>
              </a:rPr>
              <a:t>Akamai regional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>
                <a:solidFill>
                  <a:srgbClr val="000000"/>
                </a:solidFill>
                <a:latin typeface="Arial" panose="020B0604020202020204" pitchFamily="34" charset="0"/>
              </a:rPr>
              <a:t>DNS server</a:t>
            </a:r>
          </a:p>
        </p:txBody>
      </p:sp>
      <p:pic>
        <p:nvPicPr>
          <p:cNvPr id="58387" name="Picture 31" descr="paketaro box">
            <a:extLst>
              <a:ext uri="{FF2B5EF4-FFF2-40B4-BE49-F238E27FC236}">
                <a16:creationId xmlns:a16="http://schemas.microsoft.com/office/drawing/2014/main" id="{8CBFB211-A5FA-734C-A7D0-4CE5C3FF5A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500" y="4318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88" name="Rectangle 32">
            <a:extLst>
              <a:ext uri="{FF2B5EF4-FFF2-40B4-BE49-F238E27FC236}">
                <a16:creationId xmlns:a16="http://schemas.microsoft.com/office/drawing/2014/main" id="{9B560ABC-F4EE-A942-83B8-E48ADFD6B0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1440" y="4572000"/>
            <a:ext cx="1651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Nearby </a:t>
            </a:r>
            <a:b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Akamai 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cluster</a:t>
            </a:r>
          </a:p>
        </p:txBody>
      </p:sp>
      <p:sp>
        <p:nvSpPr>
          <p:cNvPr id="58389" name="Slide Number Placeholder 2">
            <a:extLst>
              <a:ext uri="{FF2B5EF4-FFF2-40B4-BE49-F238E27FC236}">
                <a16:creationId xmlns:a16="http://schemas.microsoft.com/office/drawing/2014/main" id="{1E60D4C5-21FB-ED41-B8C2-A56C5AF8EC98}"/>
              </a:ext>
            </a:extLst>
          </p:cNvPr>
          <p:cNvSpPr txBox="1">
            <a:spLocks/>
          </p:cNvSpPr>
          <p:nvPr/>
        </p:nvSpPr>
        <p:spPr bwMode="auto">
          <a:xfrm>
            <a:off x="6604000" y="-63500"/>
            <a:ext cx="1778000" cy="30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56E8B3AD-F32E-D04E-BD89-B33FB8E3FE21}" type="slidenum">
              <a:rPr lang="en-US" altLang="zh-CN" sz="1000">
                <a:solidFill>
                  <a:srgbClr val="898989"/>
                </a:solidFill>
              </a:rPr>
              <a:pPr algn="r" eaLnBrk="1" hangingPunct="1"/>
              <a:t>51</a:t>
            </a:fld>
            <a:endParaRPr lang="en-US" altLang="zh-CN" sz="1000">
              <a:solidFill>
                <a:srgbClr val="898989"/>
              </a:solidFill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F813975A-3DE6-C947-97E0-3CA2DD6B74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0000" y="4254500"/>
            <a:ext cx="1778000" cy="12700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zh-CN" altLang="zh-CN" sz="1667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58391" name="Picture 31" descr="paketaro box">
            <a:extLst>
              <a:ext uri="{FF2B5EF4-FFF2-40B4-BE49-F238E27FC236}">
                <a16:creationId xmlns:a16="http://schemas.microsoft.com/office/drawing/2014/main" id="{0E1380E1-2419-EF45-912E-D66F572CE2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6355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92" name="Picture 31" descr="paketaro box">
            <a:extLst>
              <a:ext uri="{FF2B5EF4-FFF2-40B4-BE49-F238E27FC236}">
                <a16:creationId xmlns:a16="http://schemas.microsoft.com/office/drawing/2014/main" id="{3CA21CAE-56A9-4C4B-9152-5DD65948BB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4953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93" name="Picture 31" descr="paketaro box">
            <a:extLst>
              <a:ext uri="{FF2B5EF4-FFF2-40B4-BE49-F238E27FC236}">
                <a16:creationId xmlns:a16="http://schemas.microsoft.com/office/drawing/2014/main" id="{A29133AD-77EC-9246-B298-5066472BF7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00" y="13335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94" name="Picture 31" descr="paketaro box">
            <a:extLst>
              <a:ext uri="{FF2B5EF4-FFF2-40B4-BE49-F238E27FC236}">
                <a16:creationId xmlns:a16="http://schemas.microsoft.com/office/drawing/2014/main" id="{68AF3DCD-F2A1-EF4F-821D-8D857C3A2B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651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95" name="Picture 31" descr="paketaro box">
            <a:extLst>
              <a:ext uri="{FF2B5EF4-FFF2-40B4-BE49-F238E27FC236}">
                <a16:creationId xmlns:a16="http://schemas.microsoft.com/office/drawing/2014/main" id="{AF149633-2443-F847-958F-D6B0346F92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0" y="19685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" name="Oval 63">
            <a:extLst>
              <a:ext uri="{FF2B5EF4-FFF2-40B4-BE49-F238E27FC236}">
                <a16:creationId xmlns:a16="http://schemas.microsoft.com/office/drawing/2014/main" id="{F1EC0E9F-867D-0048-AC0E-88EAA98845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500" y="1270000"/>
            <a:ext cx="1270000" cy="12065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zh-CN" altLang="zh-CN" sz="1667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58397" name="Picture 31" descr="paketaro box">
            <a:extLst>
              <a:ext uri="{FF2B5EF4-FFF2-40B4-BE49-F238E27FC236}">
                <a16:creationId xmlns:a16="http://schemas.microsoft.com/office/drawing/2014/main" id="{A850FC14-BA9B-E146-9E93-8760D32873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0" y="2032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98" name="Picture 31" descr="paketaro box">
            <a:extLst>
              <a:ext uri="{FF2B5EF4-FFF2-40B4-BE49-F238E27FC236}">
                <a16:creationId xmlns:a16="http://schemas.microsoft.com/office/drawing/2014/main" id="{62AEE89C-A44A-A543-AAB1-0C418B3B34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00" y="1651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99" name="Rectangle 32">
            <a:extLst>
              <a:ext uri="{FF2B5EF4-FFF2-40B4-BE49-F238E27FC236}">
                <a16:creationId xmlns:a16="http://schemas.microsoft.com/office/drawing/2014/main" id="{64AFFEC3-79DE-584C-A85C-551B8E0A7D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1500" y="2476500"/>
            <a:ext cx="13335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Akamai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cluster</a:t>
            </a:r>
          </a:p>
        </p:txBody>
      </p:sp>
      <p:sp>
        <p:nvSpPr>
          <p:cNvPr id="58400" name="Line 39">
            <a:extLst>
              <a:ext uri="{FF2B5EF4-FFF2-40B4-BE49-F238E27FC236}">
                <a16:creationId xmlns:a16="http://schemas.microsoft.com/office/drawing/2014/main" id="{D999A90B-DCF4-6A4C-930D-93DE2BC8582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59000" y="3619500"/>
            <a:ext cx="3238500" cy="8890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8401" name="Line 40">
            <a:extLst>
              <a:ext uri="{FF2B5EF4-FFF2-40B4-BE49-F238E27FC236}">
                <a16:creationId xmlns:a16="http://schemas.microsoft.com/office/drawing/2014/main" id="{DF27085B-990F-C045-99F0-028624AB8EF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59000" y="3746500"/>
            <a:ext cx="3238500" cy="8890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8402" name="Rectangle 42">
            <a:extLst>
              <a:ext uri="{FF2B5EF4-FFF2-40B4-BE49-F238E27FC236}">
                <a16:creationId xmlns:a16="http://schemas.microsoft.com/office/drawing/2014/main" id="{45F53B34-2C69-3C4D-9512-E0D44A4338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0" y="3873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4</a:t>
            </a:r>
          </a:p>
        </p:txBody>
      </p:sp>
      <p:sp>
        <p:nvSpPr>
          <p:cNvPr id="58403" name="Rectangle 41">
            <a:extLst>
              <a:ext uri="{FF2B5EF4-FFF2-40B4-BE49-F238E27FC236}">
                <a16:creationId xmlns:a16="http://schemas.microsoft.com/office/drawing/2014/main" id="{FCBEA0C6-DE4C-C24D-B88A-71362D4451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0" y="3492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58404" name="Line 35">
            <a:extLst>
              <a:ext uri="{FF2B5EF4-FFF2-40B4-BE49-F238E27FC236}">
                <a16:creationId xmlns:a16="http://schemas.microsoft.com/office/drawing/2014/main" id="{AD548DCA-A5A1-6D45-BA00-21723CECCAC8}"/>
              </a:ext>
            </a:extLst>
          </p:cNvPr>
          <p:cNvSpPr>
            <a:spLocks noChangeShapeType="1"/>
          </p:cNvSpPr>
          <p:nvPr/>
        </p:nvSpPr>
        <p:spPr bwMode="auto">
          <a:xfrm>
            <a:off x="2222500" y="4762500"/>
            <a:ext cx="3048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8405" name="Rectangle 43">
            <a:extLst>
              <a:ext uri="{FF2B5EF4-FFF2-40B4-BE49-F238E27FC236}">
                <a16:creationId xmlns:a16="http://schemas.microsoft.com/office/drawing/2014/main" id="{7E540D6B-BD3B-B94C-B183-906628448B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44450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5</a:t>
            </a:r>
          </a:p>
        </p:txBody>
      </p:sp>
      <p:sp>
        <p:nvSpPr>
          <p:cNvPr id="58406" name="Line 36">
            <a:extLst>
              <a:ext uri="{FF2B5EF4-FFF2-40B4-BE49-F238E27FC236}">
                <a16:creationId xmlns:a16="http://schemas.microsoft.com/office/drawing/2014/main" id="{126CAEF0-69D5-1A43-8B5A-01331F2957C5}"/>
              </a:ext>
            </a:extLst>
          </p:cNvPr>
          <p:cNvSpPr>
            <a:spLocks noChangeShapeType="1"/>
          </p:cNvSpPr>
          <p:nvPr/>
        </p:nvSpPr>
        <p:spPr bwMode="auto">
          <a:xfrm>
            <a:off x="2222500" y="4889500"/>
            <a:ext cx="3048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8407" name="Rectangle 44">
            <a:extLst>
              <a:ext uri="{FF2B5EF4-FFF2-40B4-BE49-F238E27FC236}">
                <a16:creationId xmlns:a16="http://schemas.microsoft.com/office/drawing/2014/main" id="{56755FBA-E6E6-784B-91A6-417A68B897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1500" y="4889500"/>
            <a:ext cx="444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6</a:t>
            </a:r>
          </a:p>
        </p:txBody>
      </p:sp>
      <p:pic>
        <p:nvPicPr>
          <p:cNvPr id="58408" name="Picture 81">
            <a:extLst>
              <a:ext uri="{FF2B5EF4-FFF2-40B4-BE49-F238E27FC236}">
                <a16:creationId xmlns:a16="http://schemas.microsoft.com/office/drawing/2014/main" id="{49AA313E-1D4F-5848-B26F-41D43AF431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7063" y="5135563"/>
            <a:ext cx="518583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409" name="Picture 82">
            <a:extLst>
              <a:ext uri="{FF2B5EF4-FFF2-40B4-BE49-F238E27FC236}">
                <a16:creationId xmlns:a16="http://schemas.microsoft.com/office/drawing/2014/main" id="{F2D456F1-2CBC-6A4C-ACAD-B8FCAADB7E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500" y="5016500"/>
            <a:ext cx="517261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410" name="TextBox 64">
            <a:extLst>
              <a:ext uri="{FF2B5EF4-FFF2-40B4-BE49-F238E27FC236}">
                <a16:creationId xmlns:a16="http://schemas.microsoft.com/office/drawing/2014/main" id="{253E755A-688A-B841-B99E-21CD72A099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4699000"/>
            <a:ext cx="117532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zh-CN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End user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rgbClr val="BD374B"/>
                </a:solidFill>
              </a:rPr>
              <a:t>Naming Scheme</a:t>
            </a:r>
          </a:p>
          <a:p>
            <a:pPr algn="ctr">
              <a:lnSpc>
                <a:spcPct val="150000"/>
              </a:lnSpc>
            </a:pPr>
            <a:r>
              <a:rPr kumimoji="1" lang="en-US" altLang="zh-CN" sz="2000" b="0" dirty="0">
                <a:solidFill>
                  <a:srgbClr val="BD374B"/>
                </a:solidFill>
              </a:rPr>
              <a:t>Naming: the glue of modules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5561844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Naming in General</a:t>
            </a:r>
            <a:endParaRPr kumimoji="1"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1">
              <a:spcBef>
                <a:spcPts val="600"/>
              </a:spcBef>
            </a:pPr>
            <a:r>
              <a:rPr kumimoji="1" lang="en-US" altLang="zh-CN" b="0" dirty="0" err="1"/>
              <a:t>ipads.se.sjtu.edu.cn</a:t>
            </a:r>
            <a:r>
              <a:rPr kumimoji="1" lang="en-US" altLang="zh-CN" b="0" dirty="0"/>
              <a:t> – hostname</a:t>
            </a:r>
          </a:p>
          <a:p>
            <a:pPr lvl="1">
              <a:spcBef>
                <a:spcPts val="600"/>
              </a:spcBef>
            </a:pPr>
            <a:r>
              <a:rPr kumimoji="1" lang="en-US" altLang="zh-CN" b="0" dirty="0" err="1"/>
              <a:t>steven@apple.com</a:t>
            </a:r>
            <a:r>
              <a:rPr kumimoji="1" lang="en-US" altLang="zh-CN" b="0" dirty="0"/>
              <a:t> - email</a:t>
            </a:r>
          </a:p>
          <a:p>
            <a:pPr lvl="1">
              <a:spcBef>
                <a:spcPts val="600"/>
              </a:spcBef>
            </a:pPr>
            <a:r>
              <a:rPr kumimoji="1" lang="en-US" altLang="zh-CN" b="0" dirty="0" err="1"/>
              <a:t>steven</a:t>
            </a:r>
            <a:r>
              <a:rPr kumimoji="1" lang="en-US" altLang="zh-CN" b="0" dirty="0"/>
              <a:t> – username</a:t>
            </a:r>
          </a:p>
          <a:p>
            <a:pPr lvl="1">
              <a:spcBef>
                <a:spcPts val="600"/>
              </a:spcBef>
            </a:pPr>
            <a:r>
              <a:rPr kumimoji="1" lang="en-US" altLang="zh-CN" b="0" dirty="0"/>
              <a:t>EAX - x86 processor register name</a:t>
            </a:r>
          </a:p>
          <a:p>
            <a:pPr lvl="1">
              <a:spcBef>
                <a:spcPts val="600"/>
              </a:spcBef>
            </a:pPr>
            <a:r>
              <a:rPr kumimoji="1" lang="en-US" altLang="zh-CN" b="0" dirty="0"/>
              <a:t>main() - function name</a:t>
            </a:r>
          </a:p>
          <a:p>
            <a:pPr lvl="1">
              <a:spcBef>
                <a:spcPts val="600"/>
              </a:spcBef>
            </a:pPr>
            <a:r>
              <a:rPr kumimoji="1" lang="en-US" altLang="zh-CN" b="0" dirty="0" err="1"/>
              <a:t>WebBrowser</a:t>
            </a:r>
            <a:r>
              <a:rPr kumimoji="1" lang="en-US" altLang="zh-CN" b="0" dirty="0"/>
              <a:t> - class name</a:t>
            </a:r>
          </a:p>
          <a:p>
            <a:pPr lvl="1">
              <a:spcBef>
                <a:spcPts val="600"/>
              </a:spcBef>
            </a:pPr>
            <a:r>
              <a:rPr kumimoji="1" lang="en-US" altLang="zh-CN" b="0" dirty="0"/>
              <a:t>/courses/</a:t>
            </a:r>
            <a:r>
              <a:rPr kumimoji="1" lang="en-US" altLang="zh-CN" b="0" dirty="0" err="1"/>
              <a:t>cse</a:t>
            </a:r>
            <a:r>
              <a:rPr kumimoji="1" lang="en-US" altLang="zh-CN" b="0" dirty="0"/>
              <a:t>/</a:t>
            </a:r>
            <a:r>
              <a:rPr kumimoji="1" lang="en-US" altLang="zh-CN" b="0" dirty="0" err="1"/>
              <a:t>index.html</a:t>
            </a:r>
            <a:r>
              <a:rPr kumimoji="1" lang="en-US" altLang="zh-CN" b="0" dirty="0"/>
              <a:t> - path name (fully-qualified)</a:t>
            </a:r>
          </a:p>
          <a:p>
            <a:pPr lvl="1">
              <a:spcBef>
                <a:spcPts val="600"/>
              </a:spcBef>
            </a:pPr>
            <a:r>
              <a:rPr kumimoji="1" lang="en-US" altLang="zh-CN" b="0" dirty="0" err="1"/>
              <a:t>index.html</a:t>
            </a:r>
            <a:r>
              <a:rPr kumimoji="1" lang="en-US" altLang="zh-CN" b="0" dirty="0"/>
              <a:t> - path name (relative)</a:t>
            </a:r>
          </a:p>
          <a:p>
            <a:pPr lvl="1">
              <a:spcBef>
                <a:spcPts val="600"/>
              </a:spcBef>
            </a:pPr>
            <a:r>
              <a:rPr kumimoji="1" lang="en-US" altLang="zh-CN" b="0" dirty="0"/>
              <a:t>http://</a:t>
            </a:r>
            <a:r>
              <a:rPr kumimoji="1" lang="en-US" altLang="zh-CN" b="0" dirty="0" err="1"/>
              <a:t>ipads.se.sjtu.edu.cn</a:t>
            </a:r>
            <a:r>
              <a:rPr kumimoji="1" lang="en-US" altLang="zh-CN" b="0" dirty="0"/>
              <a:t>/courses/</a:t>
            </a:r>
            <a:r>
              <a:rPr kumimoji="1" lang="en-US" altLang="zh-CN" b="0" dirty="0" err="1"/>
              <a:t>cse</a:t>
            </a:r>
            <a:r>
              <a:rPr kumimoji="1" lang="en-US" altLang="zh-CN" b="0" dirty="0"/>
              <a:t>/</a:t>
            </a:r>
            <a:r>
              <a:rPr kumimoji="1" lang="en-US" altLang="zh-CN" b="0" dirty="0" err="1"/>
              <a:t>index.html</a:t>
            </a:r>
            <a:r>
              <a:rPr kumimoji="1" lang="en-US" altLang="zh-CN" b="0" dirty="0"/>
              <a:t> - URL</a:t>
            </a:r>
          </a:p>
          <a:p>
            <a:pPr lvl="1">
              <a:spcBef>
                <a:spcPts val="600"/>
              </a:spcBef>
            </a:pPr>
            <a:r>
              <a:rPr kumimoji="1" lang="en-US" altLang="zh-CN" b="0" dirty="0"/>
              <a:t>13918275839- Phone number</a:t>
            </a:r>
          </a:p>
          <a:p>
            <a:pPr lvl="1">
              <a:spcBef>
                <a:spcPts val="600"/>
              </a:spcBef>
            </a:pPr>
            <a:r>
              <a:rPr kumimoji="1" lang="en-US" altLang="zh-CN" b="0" dirty="0"/>
              <a:t>202.120.40.188 - IP Address</a:t>
            </a:r>
            <a:endParaRPr kumimoji="1" lang="zh-CN" altLang="en-US" b="0" dirty="0"/>
          </a:p>
        </p:txBody>
      </p:sp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97D47186-990C-6B41-A571-5B61403AD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53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6677311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Naming a Disk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File name: </a:t>
            </a:r>
            <a:r>
              <a:rPr kumimoji="1" lang="en-US" altLang="zh-CN" dirty="0">
                <a:solidFill>
                  <a:srgbClr val="C00000"/>
                </a:solidFill>
              </a:rPr>
              <a:t>/dev/sda1</a:t>
            </a:r>
            <a:r>
              <a:rPr kumimoji="1" lang="en-US" altLang="zh-CN" dirty="0"/>
              <a:t> </a:t>
            </a:r>
          </a:p>
          <a:p>
            <a:pPr lvl="1"/>
            <a:r>
              <a:rPr kumimoji="1" lang="en-US" altLang="zh-CN" dirty="0"/>
              <a:t>As a special type of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: device </a:t>
            </a:r>
            <a:r>
              <a:rPr kumimoji="1" lang="en-US" altLang="zh-CN" dirty="0" err="1"/>
              <a:t>inode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8,0 as (major, minor)</a:t>
            </a:r>
          </a:p>
          <a:p>
            <a:r>
              <a:rPr kumimoji="1" lang="en-US" altLang="zh-CN" dirty="0"/>
              <a:t>PCI address (name): </a:t>
            </a:r>
            <a:r>
              <a:rPr kumimoji="1" lang="en-US" altLang="zh-CN" dirty="0">
                <a:solidFill>
                  <a:srgbClr val="C00000"/>
                </a:solidFill>
              </a:rPr>
              <a:t>19:00.0</a:t>
            </a:r>
            <a:r>
              <a:rPr kumimoji="1" lang="en-US" altLang="zh-CN" dirty="0"/>
              <a:t> </a:t>
            </a:r>
          </a:p>
          <a:p>
            <a:pPr lvl="1"/>
            <a:r>
              <a:rPr kumimoji="1" lang="en-US" altLang="zh-CN" dirty="0"/>
              <a:t>SCSI storage controller: LSI Logic / </a:t>
            </a:r>
            <a:r>
              <a:rPr kumimoji="1" lang="en-US" altLang="zh-CN" dirty="0" err="1"/>
              <a:t>Symbios</a:t>
            </a:r>
            <a:r>
              <a:rPr kumimoji="1" lang="en-US" altLang="zh-CN" dirty="0"/>
              <a:t> Logic SAS1068E PCI-Express Fusion-MPT SAS (rev 08)</a:t>
            </a:r>
            <a:endParaRPr kumimoji="1" lang="zh-CN" altLang="en-US" dirty="0"/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B900538B-0C51-164F-BC74-E6E236AFA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54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2877398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Naming for Modularity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Retrieval</a:t>
            </a:r>
            <a:r>
              <a:rPr lang="en-US" altLang="zh-CN" dirty="0"/>
              <a:t>: e.g., using URL to get a web page</a:t>
            </a:r>
          </a:p>
          <a:p>
            <a:r>
              <a:rPr lang="en-US" altLang="zh-CN" b="1" dirty="0">
                <a:solidFill>
                  <a:srgbClr val="C00000"/>
                </a:solidFill>
              </a:rPr>
              <a:t>Sharing</a:t>
            </a:r>
            <a:r>
              <a:rPr lang="en-US" altLang="zh-CN" dirty="0"/>
              <a:t>: e.g., passing an object reference to a function</a:t>
            </a:r>
          </a:p>
          <a:p>
            <a:pPr lvl="1"/>
            <a:r>
              <a:rPr lang="en-US" altLang="zh-CN" dirty="0"/>
              <a:t>Save space as well: only sending the name, not the object</a:t>
            </a:r>
          </a:p>
          <a:p>
            <a:r>
              <a:rPr lang="en-US" altLang="zh-CN" b="1" dirty="0">
                <a:solidFill>
                  <a:srgbClr val="C00000"/>
                </a:solidFill>
              </a:rPr>
              <a:t>Hiding</a:t>
            </a:r>
            <a:r>
              <a:rPr lang="en-US" altLang="zh-CN" dirty="0"/>
              <a:t>: e.g., using a file name without knowing file system</a:t>
            </a:r>
          </a:p>
          <a:p>
            <a:pPr lvl="1"/>
            <a:r>
              <a:rPr lang="en-US" altLang="zh-CN" dirty="0"/>
              <a:t>Can support access control: use an object only if knowing its name</a:t>
            </a:r>
          </a:p>
          <a:p>
            <a:pPr lvl="1"/>
            <a:r>
              <a:rPr lang="en-US" altLang="zh-CN" dirty="0"/>
              <a:t>E.g., Windows has many undocumented API</a:t>
            </a:r>
          </a:p>
          <a:p>
            <a:r>
              <a:rPr lang="en-US" altLang="zh-CN" b="1" dirty="0">
                <a:solidFill>
                  <a:srgbClr val="C00000"/>
                </a:solidFill>
              </a:rPr>
              <a:t>User-friendly identifiers</a:t>
            </a:r>
            <a:r>
              <a:rPr lang="en-US" altLang="zh-CN" dirty="0"/>
              <a:t>: e.g., “homework.txt” instead of 0x051DE540</a:t>
            </a:r>
          </a:p>
          <a:p>
            <a:r>
              <a:rPr lang="en-US" altLang="zh-CN" b="1" dirty="0">
                <a:solidFill>
                  <a:srgbClr val="C00000"/>
                </a:solidFill>
              </a:rPr>
              <a:t>Indirection</a:t>
            </a:r>
            <a:r>
              <a:rPr lang="en-US" altLang="zh-CN" dirty="0"/>
              <a:t>: e.g., OS can move the location of the file data without notifying the user</a:t>
            </a:r>
          </a:p>
          <a:p>
            <a:pPr lvl="1"/>
            <a:r>
              <a:rPr lang="en-US" altLang="zh-CN" dirty="0"/>
              <a:t>Have you ever defragmented your hard driver?</a:t>
            </a:r>
            <a:endParaRPr lang="zh-CN" altLang="en-US" dirty="0"/>
          </a:p>
        </p:txBody>
      </p:sp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E4665C00-688B-4D44-B888-C5787AC8E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55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4689104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Address</a:t>
            </a:r>
            <a:r>
              <a:rPr lang="en-US" altLang="zh-CN" dirty="0"/>
              <a:t>es</a:t>
            </a:r>
            <a:r>
              <a:rPr lang="en-US" dirty="0"/>
              <a:t> </a:t>
            </a:r>
            <a:r>
              <a:rPr lang="en-US" altLang="zh-CN" dirty="0"/>
              <a:t>as</a:t>
            </a:r>
            <a:r>
              <a:rPr lang="zh-CN" altLang="en-US" dirty="0"/>
              <a:t> </a:t>
            </a:r>
            <a:r>
              <a:rPr lang="en-US" dirty="0"/>
              <a:t>Nam</a:t>
            </a:r>
            <a:r>
              <a:rPr lang="en-US" altLang="zh-CN" dirty="0"/>
              <a:t>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300"/>
              </a:spcBef>
            </a:pPr>
            <a:r>
              <a:rPr lang="en-US" altLang="zh-CN" dirty="0"/>
              <a:t>Software uses these names in an obvious way</a:t>
            </a:r>
          </a:p>
          <a:p>
            <a:pPr lvl="1">
              <a:spcBef>
                <a:spcPts val="300"/>
              </a:spcBef>
            </a:pPr>
            <a:r>
              <a:rPr lang="en-US" altLang="zh-CN" dirty="0"/>
              <a:t>E.g., memory addresses</a:t>
            </a:r>
          </a:p>
          <a:p>
            <a:pPr>
              <a:spcBef>
                <a:spcPts val="1200"/>
              </a:spcBef>
            </a:pPr>
            <a:r>
              <a:rPr lang="en-US" altLang="zh-CN" dirty="0"/>
              <a:t>Hardware modules connected to a bus </a:t>
            </a:r>
          </a:p>
          <a:p>
            <a:pPr lvl="1">
              <a:spcBef>
                <a:spcPts val="300"/>
              </a:spcBef>
            </a:pPr>
            <a:r>
              <a:rPr lang="en-US" altLang="zh-CN" dirty="0"/>
              <a:t>Use bus addresses (a kind of name) for interconnection</a:t>
            </a:r>
            <a:endParaRPr lang="en-US" altLang="zh-CN" dirty="0">
              <a:ea typeface="宋体" charset="0"/>
              <a:cs typeface="宋体" charset="0"/>
            </a:endParaRPr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DE5C6140-B536-E842-B346-2E479F73F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56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8941966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Naming Schemes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A naming schemes contains three parts:</a:t>
            </a:r>
          </a:p>
          <a:p>
            <a:pPr lvl="1"/>
            <a:r>
              <a:rPr lang="en-US" altLang="zh-CN" dirty="0"/>
              <a:t>1. Set of all possible </a:t>
            </a:r>
            <a:r>
              <a:rPr lang="en-US" altLang="zh-CN" b="1" dirty="0">
                <a:solidFill>
                  <a:srgbClr val="0096FF"/>
                </a:solidFill>
              </a:rPr>
              <a:t>names</a:t>
            </a:r>
            <a:r>
              <a:rPr lang="en-US" altLang="zh-CN" b="1" dirty="0">
                <a:solidFill>
                  <a:srgbClr val="C00000"/>
                </a:solidFill>
              </a:rPr>
              <a:t> </a:t>
            </a:r>
          </a:p>
          <a:p>
            <a:pPr lvl="2"/>
            <a:r>
              <a:rPr lang="en-US" altLang="zh-CN" sz="1600" dirty="0"/>
              <a:t>You cannot use ‘for’ as a variable in C</a:t>
            </a:r>
          </a:p>
          <a:p>
            <a:pPr lvl="1"/>
            <a:r>
              <a:rPr lang="en-US" altLang="zh-CN" dirty="0"/>
              <a:t>2. Set of all possible </a:t>
            </a:r>
            <a:r>
              <a:rPr lang="en-US" altLang="zh-CN" b="1" dirty="0">
                <a:solidFill>
                  <a:srgbClr val="0096FF"/>
                </a:solidFill>
              </a:rPr>
              <a:t>values</a:t>
            </a:r>
            <a:r>
              <a:rPr lang="en-US" altLang="zh-CN" b="1" dirty="0">
                <a:solidFill>
                  <a:srgbClr val="C00000"/>
                </a:solidFill>
              </a:rPr>
              <a:t> </a:t>
            </a:r>
          </a:p>
          <a:p>
            <a:pPr lvl="1"/>
            <a:r>
              <a:rPr lang="en-US" altLang="zh-CN" dirty="0"/>
              <a:t>3. </a:t>
            </a:r>
            <a:r>
              <a:rPr lang="en-US" altLang="zh-CN" b="1" dirty="0">
                <a:solidFill>
                  <a:srgbClr val="0096FF"/>
                </a:solidFill>
              </a:rPr>
              <a:t>Look-up algorithm </a:t>
            </a:r>
            <a:r>
              <a:rPr lang="en-US" altLang="zh-CN" dirty="0"/>
              <a:t>to translate a name into a value </a:t>
            </a:r>
          </a:p>
          <a:p>
            <a:pPr lvl="2"/>
            <a:r>
              <a:rPr lang="en-US" altLang="zh-CN" sz="1600" dirty="0"/>
              <a:t>or a set of values, or “none”</a:t>
            </a:r>
            <a:endParaRPr lang="zh-CN" altLang="en-US" sz="16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CCE99B8-EE62-EC4D-B3A8-A8B50DC48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57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5320403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Naming Model</a:t>
            </a:r>
          </a:p>
        </p:txBody>
      </p:sp>
      <p:pic>
        <p:nvPicPr>
          <p:cNvPr id="819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744" y="1705372"/>
            <a:ext cx="8129588" cy="3015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BB679D4D-D542-E243-BFE3-398AD3071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58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8509119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Naming Terminology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0096FF"/>
                </a:solidFill>
              </a:rPr>
              <a:t>Binding</a:t>
            </a:r>
            <a:r>
              <a:rPr kumimoji="1" lang="en-US" altLang="zh-CN" dirty="0">
                <a:solidFill>
                  <a:srgbClr val="C00101"/>
                </a:solidFill>
              </a:rPr>
              <a:t> </a:t>
            </a:r>
            <a:r>
              <a:rPr kumimoji="1" lang="en-US" altLang="zh-CN" dirty="0"/>
              <a:t>– A mapping from a name to value</a:t>
            </a:r>
          </a:p>
          <a:p>
            <a:pPr lvl="1"/>
            <a:r>
              <a:rPr kumimoji="1" lang="en-US" altLang="zh-CN" dirty="0">
                <a:solidFill>
                  <a:srgbClr val="0096FF"/>
                </a:solidFill>
              </a:rPr>
              <a:t>Unbind</a:t>
            </a:r>
            <a:r>
              <a:rPr kumimoji="1" lang="zh-CN" altLang="en-US" dirty="0">
                <a:solidFill>
                  <a:srgbClr val="C00101"/>
                </a:solidFill>
              </a:rPr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delete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mapping</a:t>
            </a:r>
          </a:p>
          <a:p>
            <a:pPr lvl="1"/>
            <a:r>
              <a:rPr kumimoji="1" lang="en-US" altLang="zh-CN" dirty="0"/>
              <a:t>A name that has a mapping is </a:t>
            </a:r>
            <a:r>
              <a:rPr kumimoji="1" lang="en-US" altLang="zh-CN" dirty="0">
                <a:solidFill>
                  <a:srgbClr val="0096FF"/>
                </a:solidFill>
              </a:rPr>
              <a:t>bound</a:t>
            </a:r>
          </a:p>
          <a:p>
            <a:r>
              <a:rPr kumimoji="1" lang="en-US" altLang="zh-CN" dirty="0"/>
              <a:t>A name mapping algorithm </a:t>
            </a:r>
            <a:r>
              <a:rPr kumimoji="1" lang="en-US" altLang="zh-CN" dirty="0">
                <a:solidFill>
                  <a:srgbClr val="0096FF"/>
                </a:solidFill>
              </a:rPr>
              <a:t>resolves</a:t>
            </a:r>
            <a:r>
              <a:rPr kumimoji="1" lang="en-US" altLang="zh-CN" dirty="0">
                <a:solidFill>
                  <a:srgbClr val="C00101"/>
                </a:solidFill>
              </a:rPr>
              <a:t> </a:t>
            </a:r>
            <a:r>
              <a:rPr kumimoji="1" lang="en-US" altLang="zh-CN" dirty="0"/>
              <a:t>a name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7303981-8458-DC44-B109-7AA22A405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59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7341031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Naming Context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b="1" dirty="0">
                <a:latin typeface="+mn-lt"/>
                <a:ea typeface="等线" panose="02010600030101010101" pitchFamily="2" charset="-122"/>
                <a:cs typeface="宋体" charset="0"/>
              </a:rPr>
              <a:t>Type-1</a:t>
            </a:r>
            <a:r>
              <a:rPr lang="en-US" altLang="zh-CN" dirty="0">
                <a:latin typeface="+mn-lt"/>
                <a:ea typeface="等线" panose="02010600030101010101" pitchFamily="2" charset="-122"/>
                <a:cs typeface="宋体" charset="0"/>
              </a:rPr>
              <a:t>: context and name are separated</a:t>
            </a:r>
          </a:p>
          <a:p>
            <a:pPr lvl="1"/>
            <a:r>
              <a:rPr lang="en-US" altLang="zh-CN" dirty="0">
                <a:latin typeface="+mn-lt"/>
                <a:ea typeface="等线" panose="02010600030101010101" pitchFamily="2" charset="-122"/>
                <a:cs typeface="宋体" charset="0"/>
              </a:rPr>
              <a:t>E.g., </a:t>
            </a:r>
            <a:r>
              <a:rPr lang="en-US" altLang="zh-CN" dirty="0" err="1">
                <a:latin typeface="+mn-lt"/>
                <a:ea typeface="等线" panose="02010600030101010101" pitchFamily="2" charset="-122"/>
                <a:cs typeface="宋体" charset="0"/>
              </a:rPr>
              <a:t>inode</a:t>
            </a:r>
            <a:r>
              <a:rPr lang="en-US" altLang="zh-CN" dirty="0">
                <a:latin typeface="+mn-lt"/>
                <a:ea typeface="等线" panose="02010600030101010101" pitchFamily="2" charset="-122"/>
                <a:cs typeface="宋体" charset="0"/>
              </a:rPr>
              <a:t> number’s context is the file system</a:t>
            </a:r>
          </a:p>
          <a:p>
            <a:r>
              <a:rPr lang="en-US" altLang="zh-CN" b="1" dirty="0">
                <a:latin typeface="+mn-lt"/>
                <a:ea typeface="等线" panose="02010600030101010101" pitchFamily="2" charset="-122"/>
                <a:cs typeface="宋体" charset="0"/>
              </a:rPr>
              <a:t>Type-2</a:t>
            </a:r>
            <a:r>
              <a:rPr lang="en-US" altLang="zh-CN" dirty="0">
                <a:latin typeface="+mn-lt"/>
                <a:ea typeface="等线" panose="02010600030101010101" pitchFamily="2" charset="-122"/>
                <a:cs typeface="宋体" charset="0"/>
              </a:rPr>
              <a:t>: context is part of the name</a:t>
            </a:r>
          </a:p>
          <a:p>
            <a:pPr lvl="1"/>
            <a:r>
              <a:rPr lang="en-US" altLang="zh-CN" dirty="0">
                <a:latin typeface="+mn-lt"/>
                <a:ea typeface="等线" panose="02010600030101010101" pitchFamily="2" charset="-122"/>
                <a:cs typeface="宋体" charset="0"/>
              </a:rPr>
              <a:t>E.g., xiayubin@sjtu.edu.cn</a:t>
            </a:r>
          </a:p>
          <a:p>
            <a:pPr lvl="2"/>
            <a:endParaRPr lang="en-US" altLang="zh-CN" dirty="0">
              <a:latin typeface="+mn-lt"/>
              <a:ea typeface="等线" panose="02010600030101010101" pitchFamily="2" charset="-122"/>
              <a:cs typeface="宋体" charset="0"/>
            </a:endParaRPr>
          </a:p>
          <a:p>
            <a:r>
              <a:rPr lang="en-US" altLang="zh-CN" dirty="0">
                <a:latin typeface="+mn-lt"/>
                <a:ea typeface="等线" panose="02010600030101010101" pitchFamily="2" charset="-122"/>
                <a:cs typeface="宋体" charset="0"/>
              </a:rPr>
              <a:t>Name spaces with only one possible context are called </a:t>
            </a:r>
            <a:r>
              <a:rPr lang="en-US" altLang="zh-CN" b="1" dirty="0">
                <a:solidFill>
                  <a:srgbClr val="0096FF"/>
                </a:solidFill>
                <a:latin typeface="+mn-lt"/>
                <a:ea typeface="等线" panose="02010600030101010101" pitchFamily="2" charset="-122"/>
                <a:cs typeface="宋体" charset="0"/>
              </a:rPr>
              <a:t>universal name spaces</a:t>
            </a:r>
          </a:p>
          <a:p>
            <a:pPr lvl="1"/>
            <a:r>
              <a:rPr lang="en-US" altLang="zh-CN" dirty="0">
                <a:latin typeface="+mn-lt"/>
                <a:ea typeface="等线" panose="02010600030101010101" pitchFamily="2" charset="-122"/>
                <a:cs typeface="宋体" charset="0"/>
              </a:rPr>
              <a:t>Example: credit card number,</a:t>
            </a:r>
            <a:r>
              <a:rPr lang="zh-CN" altLang="en-US" dirty="0">
                <a:latin typeface="+mn-lt"/>
                <a:ea typeface="等线" panose="02010600030101010101" pitchFamily="2" charset="-122"/>
                <a:cs typeface="宋体" charset="0"/>
              </a:rPr>
              <a:t> </a:t>
            </a:r>
            <a:r>
              <a:rPr lang="en-US" altLang="zh-CN" dirty="0">
                <a:latin typeface="+mn-lt"/>
                <a:ea typeface="等线" panose="02010600030101010101" pitchFamily="2" charset="-122"/>
                <a:cs typeface="宋体" charset="0"/>
              </a:rPr>
              <a:t>UUID, email address</a:t>
            </a:r>
          </a:p>
          <a:p>
            <a:endParaRPr lang="zh-CN" altLang="en-US" sz="24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24A492A-E891-6545-96EB-C119873B4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60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4605758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Determining Context - 1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+mn-lt"/>
                <a:ea typeface="等线" panose="02010600030101010101" pitchFamily="2" charset="-122"/>
              </a:rPr>
              <a:t>Hard code it in the resolver</a:t>
            </a:r>
          </a:p>
          <a:p>
            <a:pPr lvl="1"/>
            <a:r>
              <a:rPr lang="en-US" altLang="zh-CN" dirty="0">
                <a:latin typeface="+mn-lt"/>
                <a:ea typeface="等线" panose="02010600030101010101" pitchFamily="2" charset="-122"/>
              </a:rPr>
              <a:t>Examples: Many universal name spaces work this way</a:t>
            </a:r>
          </a:p>
          <a:p>
            <a:r>
              <a:rPr lang="en-US" altLang="zh-CN" dirty="0">
                <a:latin typeface="+mn-lt"/>
                <a:ea typeface="等线" panose="02010600030101010101" pitchFamily="2" charset="-122"/>
              </a:rPr>
              <a:t>Embedded in name itself</a:t>
            </a:r>
          </a:p>
          <a:p>
            <a:pPr lvl="1"/>
            <a:r>
              <a:rPr lang="en-US" altLang="zh-CN" dirty="0" err="1">
                <a:latin typeface="+mn-lt"/>
                <a:ea typeface="等线" panose="02010600030101010101" pitchFamily="2" charset="-122"/>
              </a:rPr>
              <a:t>cse</a:t>
            </a:r>
            <a:r>
              <a:rPr lang="hu-HU" altLang="zh-CN" dirty="0">
                <a:latin typeface="+mn-lt"/>
                <a:ea typeface="等线" panose="02010600030101010101" pitchFamily="2" charset="-122"/>
              </a:rPr>
              <a:t>@</a:t>
            </a:r>
            <a:r>
              <a:rPr lang="en-US" altLang="zh-CN" dirty="0">
                <a:latin typeface="+mn-lt"/>
                <a:ea typeface="等线" panose="02010600030101010101" pitchFamily="2" charset="-122"/>
              </a:rPr>
              <a:t>sjtu.edu.cn:</a:t>
            </a:r>
            <a:r>
              <a:rPr lang="hu-HU" dirty="0">
                <a:latin typeface="+mn-lt"/>
                <a:ea typeface="等线" panose="02010600030101010101" pitchFamily="2" charset="-122"/>
              </a:rPr>
              <a:t> </a:t>
            </a:r>
            <a:endParaRPr lang="zh-CN" altLang="en-US" dirty="0">
              <a:latin typeface="+mn-lt"/>
              <a:ea typeface="等线" panose="02010600030101010101" pitchFamily="2" charset="-122"/>
            </a:endParaRPr>
          </a:p>
          <a:p>
            <a:pPr lvl="2"/>
            <a:r>
              <a:rPr lang="hu-HU" altLang="zh-CN" sz="1600" dirty="0">
                <a:latin typeface="+mn-lt"/>
                <a:ea typeface="等线" panose="02010600030101010101" pitchFamily="2" charset="-122"/>
              </a:rPr>
              <a:t>Name = </a:t>
            </a:r>
            <a:r>
              <a:rPr lang="hu-HU" sz="1600" dirty="0">
                <a:latin typeface="+mn-lt"/>
                <a:ea typeface="等线" panose="02010600030101010101" pitchFamily="2" charset="-122"/>
              </a:rPr>
              <a:t>“cse”</a:t>
            </a:r>
            <a:endParaRPr lang="en-US" altLang="zh-CN" sz="1600" dirty="0">
              <a:latin typeface="+mn-lt"/>
              <a:ea typeface="等线" panose="02010600030101010101" pitchFamily="2" charset="-122"/>
            </a:endParaRPr>
          </a:p>
          <a:p>
            <a:pPr lvl="2"/>
            <a:r>
              <a:rPr lang="hu-HU" altLang="zh-CN" sz="1600" dirty="0">
                <a:latin typeface="+mn-lt"/>
                <a:ea typeface="等线" panose="02010600030101010101" pitchFamily="2" charset="-122"/>
              </a:rPr>
              <a:t>Context = </a:t>
            </a:r>
            <a:r>
              <a:rPr lang="hu-HU" sz="1600" dirty="0">
                <a:latin typeface="+mn-lt"/>
                <a:ea typeface="等线" panose="02010600030101010101" pitchFamily="2" charset="-122"/>
              </a:rPr>
              <a:t>“</a:t>
            </a:r>
            <a:r>
              <a:rPr lang="en-US" sz="1600" dirty="0" err="1">
                <a:latin typeface="+mn-lt"/>
                <a:ea typeface="等线" panose="02010600030101010101" pitchFamily="2" charset="-122"/>
              </a:rPr>
              <a:t>sjtu</a:t>
            </a:r>
            <a:r>
              <a:rPr lang="hu-HU" altLang="zh-CN" sz="1600" dirty="0">
                <a:latin typeface="+mn-lt"/>
                <a:ea typeface="等线" panose="02010600030101010101" pitchFamily="2" charset="-122"/>
              </a:rPr>
              <a:t>.edu</a:t>
            </a:r>
            <a:r>
              <a:rPr lang="en-US" altLang="zh-CN" sz="1600" dirty="0">
                <a:latin typeface="+mn-lt"/>
                <a:ea typeface="等线" panose="02010600030101010101" pitchFamily="2" charset="-122"/>
              </a:rPr>
              <a:t>.</a:t>
            </a:r>
            <a:r>
              <a:rPr lang="en-US" altLang="zh-CN" sz="1600" dirty="0" err="1">
                <a:latin typeface="+mn-lt"/>
                <a:ea typeface="等线" panose="02010600030101010101" pitchFamily="2" charset="-122"/>
              </a:rPr>
              <a:t>cn</a:t>
            </a:r>
            <a:r>
              <a:rPr lang="hu-HU" sz="1600" dirty="0">
                <a:latin typeface="+mn-lt"/>
                <a:ea typeface="等线" panose="02010600030101010101" pitchFamily="2" charset="-122"/>
              </a:rPr>
              <a:t>”</a:t>
            </a:r>
            <a:endParaRPr lang="hu-HU" altLang="zh-CN" sz="1600" dirty="0">
              <a:latin typeface="+mn-lt"/>
              <a:ea typeface="等线" panose="02010600030101010101" pitchFamily="2" charset="-122"/>
            </a:endParaRPr>
          </a:p>
          <a:p>
            <a:pPr lvl="1"/>
            <a:r>
              <a:rPr lang="hu-HU" altLang="zh-CN" dirty="0">
                <a:latin typeface="+mn-lt"/>
                <a:ea typeface="等线" panose="02010600030101010101" pitchFamily="2" charset="-122"/>
              </a:rPr>
              <a:t>/</a:t>
            </a:r>
            <a:r>
              <a:rPr lang="hr-HR" altLang="zh-CN" dirty="0">
                <a:latin typeface="+mn-lt"/>
                <a:ea typeface="等线" panose="02010600030101010101" pitchFamily="2" charset="-122"/>
              </a:rPr>
              <a:t>ipads.se.sjtu.edu.cn</a:t>
            </a:r>
            <a:r>
              <a:rPr lang="hu-HU" altLang="zh-CN" dirty="0">
                <a:latin typeface="+mn-lt"/>
                <a:ea typeface="等线" panose="02010600030101010101" pitchFamily="2" charset="-122"/>
              </a:rPr>
              <a:t>/courses/cse/</a:t>
            </a:r>
            <a:r>
              <a:rPr lang="en-US" altLang="zh-CN" dirty="0">
                <a:latin typeface="+mn-lt"/>
                <a:ea typeface="等线" panose="02010600030101010101" pitchFamily="2" charset="-122"/>
              </a:rPr>
              <a:t>README</a:t>
            </a:r>
            <a:r>
              <a:rPr lang="hu-HU" altLang="zh-CN" dirty="0">
                <a:latin typeface="+mn-lt"/>
                <a:ea typeface="等线" panose="02010600030101010101" pitchFamily="2" charset="-122"/>
              </a:rPr>
              <a:t> </a:t>
            </a:r>
            <a:r>
              <a:rPr lang="en-US" altLang="zh-CN" dirty="0">
                <a:latin typeface="+mn-lt"/>
                <a:ea typeface="等线" panose="02010600030101010101" pitchFamily="2" charset="-122"/>
              </a:rPr>
              <a:t>:</a:t>
            </a:r>
            <a:r>
              <a:rPr lang="hu-HU" dirty="0">
                <a:latin typeface="+mn-lt"/>
                <a:ea typeface="等线" panose="02010600030101010101" pitchFamily="2" charset="-122"/>
              </a:rPr>
              <a:t> </a:t>
            </a:r>
            <a:endParaRPr lang="zh-CN" altLang="en-US" dirty="0">
              <a:latin typeface="+mn-lt"/>
              <a:ea typeface="等线" panose="02010600030101010101" pitchFamily="2" charset="-122"/>
            </a:endParaRPr>
          </a:p>
          <a:p>
            <a:pPr lvl="2"/>
            <a:r>
              <a:rPr lang="en-US" altLang="zh-CN" sz="1600" dirty="0">
                <a:latin typeface="+mn-lt"/>
                <a:ea typeface="等线" panose="02010600030101010101" pitchFamily="2" charset="-122"/>
              </a:rPr>
              <a:t>Name = </a:t>
            </a:r>
            <a:r>
              <a:rPr lang="en-US" sz="1600" dirty="0">
                <a:latin typeface="+mn-lt"/>
                <a:ea typeface="等线" panose="02010600030101010101" pitchFamily="2" charset="-122"/>
              </a:rPr>
              <a:t>“</a:t>
            </a:r>
            <a:r>
              <a:rPr lang="en-US" altLang="zh-CN" sz="1600" dirty="0">
                <a:latin typeface="+mn-lt"/>
                <a:ea typeface="等线" panose="02010600030101010101" pitchFamily="2" charset="-122"/>
              </a:rPr>
              <a:t>README</a:t>
            </a:r>
            <a:r>
              <a:rPr lang="en-US" sz="1600" dirty="0">
                <a:latin typeface="+mn-lt"/>
                <a:ea typeface="等线" panose="02010600030101010101" pitchFamily="2" charset="-122"/>
              </a:rPr>
              <a:t>”</a:t>
            </a:r>
            <a:r>
              <a:rPr lang="en-US" altLang="zh-CN" sz="1600" dirty="0">
                <a:latin typeface="+mn-lt"/>
                <a:ea typeface="等线" panose="02010600030101010101" pitchFamily="2" charset="-122"/>
              </a:rPr>
              <a:t>  </a:t>
            </a:r>
          </a:p>
          <a:p>
            <a:pPr lvl="2"/>
            <a:r>
              <a:rPr lang="en-US" altLang="zh-CN" sz="1600" dirty="0">
                <a:latin typeface="+mn-lt"/>
                <a:ea typeface="等线" panose="02010600030101010101" pitchFamily="2" charset="-122"/>
              </a:rPr>
              <a:t>Context = “</a:t>
            </a:r>
            <a:r>
              <a:rPr lang="hu-HU" altLang="zh-CN" sz="1600" dirty="0">
                <a:latin typeface="+mn-lt"/>
                <a:ea typeface="等线" panose="02010600030101010101" pitchFamily="2" charset="-122"/>
              </a:rPr>
              <a:t>/</a:t>
            </a:r>
            <a:r>
              <a:rPr lang="hr-HR" altLang="zh-CN" sz="1600" dirty="0">
                <a:latin typeface="+mn-lt"/>
                <a:ea typeface="等线" panose="02010600030101010101" pitchFamily="2" charset="-122"/>
              </a:rPr>
              <a:t>ipads.se.sjtu.edu.cn</a:t>
            </a:r>
            <a:r>
              <a:rPr lang="hu-HU" altLang="zh-CN" sz="1600" dirty="0">
                <a:latin typeface="+mn-lt"/>
                <a:ea typeface="等线" panose="02010600030101010101" pitchFamily="2" charset="-122"/>
              </a:rPr>
              <a:t>/courses/cse</a:t>
            </a:r>
            <a:r>
              <a:rPr lang="en-US" sz="1600" dirty="0">
                <a:latin typeface="+mn-lt"/>
                <a:ea typeface="等线" panose="02010600030101010101" pitchFamily="2" charset="-122"/>
              </a:rPr>
              <a:t>”</a:t>
            </a:r>
            <a:endParaRPr lang="en-US" altLang="zh-CN" sz="1600" dirty="0">
              <a:latin typeface="+mn-lt"/>
              <a:ea typeface="等线" panose="02010600030101010101" pitchFamily="2" charset="-122"/>
            </a:endParaRPr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45430787-BEE4-B048-9F8E-E728138A7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61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8391618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Determining Context - 2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等线" panose="02010600030101010101" pitchFamily="2" charset="-122"/>
              </a:rPr>
              <a:t>Taken from environment (Dynamic)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Unix </a:t>
            </a:r>
            <a:r>
              <a:rPr lang="en-US" altLang="zh-CN" dirty="0" err="1">
                <a:ea typeface="等线" panose="02010600030101010101" pitchFamily="2" charset="-122"/>
              </a:rPr>
              <a:t>cmd</a:t>
            </a:r>
            <a:r>
              <a:rPr lang="en-US" altLang="zh-CN" dirty="0">
                <a:ea typeface="等线" panose="02010600030101010101" pitchFamily="2" charset="-122"/>
              </a:rPr>
              <a:t>: </a:t>
            </a:r>
            <a:r>
              <a:rPr lang="en-US" dirty="0">
                <a:ea typeface="等线" panose="02010600030101010101" pitchFamily="2" charset="-122"/>
              </a:rPr>
              <a:t>“</a:t>
            </a:r>
            <a:r>
              <a:rPr lang="en-US" altLang="ja-JP" b="1" dirty="0" err="1">
                <a:solidFill>
                  <a:srgbClr val="0096FF"/>
                </a:solidFill>
                <a:ea typeface="等线" panose="02010600030101010101" pitchFamily="2" charset="-122"/>
              </a:rPr>
              <a:t>rm</a:t>
            </a:r>
            <a:r>
              <a:rPr lang="en-US" altLang="ja-JP" b="1" dirty="0">
                <a:solidFill>
                  <a:srgbClr val="0096FF"/>
                </a:solidFill>
                <a:ea typeface="等线" panose="02010600030101010101" pitchFamily="2" charset="-122"/>
              </a:rPr>
              <a:t> foo</a:t>
            </a:r>
            <a:r>
              <a:rPr lang="en-US" dirty="0">
                <a:ea typeface="等线" panose="02010600030101010101" pitchFamily="2" charset="-122"/>
              </a:rPr>
              <a:t>”</a:t>
            </a:r>
            <a:r>
              <a:rPr lang="en-US" altLang="ja-JP" dirty="0">
                <a:ea typeface="等线" panose="02010600030101010101" pitchFamily="2" charset="-122"/>
              </a:rPr>
              <a:t>: </a:t>
            </a:r>
          </a:p>
          <a:p>
            <a:pPr lvl="2"/>
            <a:r>
              <a:rPr lang="en-US" altLang="ja-JP" sz="1600" dirty="0">
                <a:ea typeface="等线" panose="02010600030101010101" pitchFamily="2" charset="-122"/>
              </a:rPr>
              <a:t>Name = </a:t>
            </a:r>
            <a:r>
              <a:rPr lang="en-US" sz="1600" dirty="0">
                <a:ea typeface="等线" panose="02010600030101010101" pitchFamily="2" charset="-122"/>
              </a:rPr>
              <a:t>“</a:t>
            </a:r>
            <a:r>
              <a:rPr lang="en-US" altLang="ja-JP" sz="1600" dirty="0">
                <a:ea typeface="等线" panose="02010600030101010101" pitchFamily="2" charset="-122"/>
              </a:rPr>
              <a:t>foo</a:t>
            </a:r>
            <a:r>
              <a:rPr lang="en-US" sz="1600" dirty="0">
                <a:ea typeface="等线" panose="02010600030101010101" pitchFamily="2" charset="-122"/>
              </a:rPr>
              <a:t>”</a:t>
            </a:r>
            <a:r>
              <a:rPr lang="en-US" altLang="ja-JP" sz="1600" dirty="0">
                <a:ea typeface="等线" panose="02010600030101010101" pitchFamily="2" charset="-122"/>
              </a:rPr>
              <a:t>, context is current </a:t>
            </a:r>
            <a:r>
              <a:rPr lang="en-US" altLang="ja-JP" sz="1600" dirty="0" err="1">
                <a:ea typeface="等线" panose="02010600030101010101" pitchFamily="2" charset="-122"/>
              </a:rPr>
              <a:t>dir</a:t>
            </a:r>
            <a:r>
              <a:rPr lang="en-US" altLang="ja-JP" sz="1600" dirty="0">
                <a:ea typeface="等线" panose="02010600030101010101" pitchFamily="2" charset="-122"/>
              </a:rPr>
              <a:t> </a:t>
            </a:r>
          </a:p>
          <a:p>
            <a:pPr lvl="2"/>
            <a:r>
              <a:rPr lang="en-US" altLang="ja-JP" sz="1600" b="1" dirty="0">
                <a:solidFill>
                  <a:srgbClr val="C00000"/>
                </a:solidFill>
                <a:ea typeface="等线" panose="02010600030101010101" pitchFamily="2" charset="-122"/>
              </a:rPr>
              <a:t>Question</a:t>
            </a:r>
            <a:r>
              <a:rPr lang="en-US" altLang="ja-JP" sz="1600" dirty="0">
                <a:solidFill>
                  <a:srgbClr val="C00000"/>
                </a:solidFill>
                <a:ea typeface="等线" panose="02010600030101010101" pitchFamily="2" charset="-122"/>
              </a:rPr>
              <a:t>: how to find the binary of “</a:t>
            </a:r>
            <a:r>
              <a:rPr lang="en-US" altLang="ja-JP" sz="1600" dirty="0" err="1">
                <a:solidFill>
                  <a:srgbClr val="C00000"/>
                </a:solidFill>
                <a:ea typeface="等线" panose="02010600030101010101" pitchFamily="2" charset="-122"/>
              </a:rPr>
              <a:t>rm</a:t>
            </a:r>
            <a:r>
              <a:rPr lang="en-US" altLang="ja-JP" sz="1600" dirty="0">
                <a:solidFill>
                  <a:srgbClr val="C00000"/>
                </a:solidFill>
                <a:ea typeface="等线" panose="02010600030101010101" pitchFamily="2" charset="-122"/>
              </a:rPr>
              <a:t>” command?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Read memory 0x7c911109: </a:t>
            </a:r>
          </a:p>
          <a:p>
            <a:pPr lvl="2"/>
            <a:r>
              <a:rPr lang="en-US" altLang="zh-CN" sz="1600" dirty="0">
                <a:ea typeface="等线" panose="02010600030101010101" pitchFamily="2" charset="-122"/>
              </a:rPr>
              <a:t>Name = </a:t>
            </a:r>
            <a:r>
              <a:rPr lang="en-US" sz="1600" dirty="0">
                <a:ea typeface="等线" panose="02010600030101010101" pitchFamily="2" charset="-122"/>
              </a:rPr>
              <a:t>“</a:t>
            </a:r>
            <a:r>
              <a:rPr lang="en-US" altLang="zh-CN" sz="1600" dirty="0">
                <a:ea typeface="等线" panose="02010600030101010101" pitchFamily="2" charset="-122"/>
              </a:rPr>
              <a:t>0x7c911109</a:t>
            </a:r>
            <a:r>
              <a:rPr lang="en-US" sz="1600" dirty="0">
                <a:ea typeface="等线" panose="02010600030101010101" pitchFamily="2" charset="-122"/>
              </a:rPr>
              <a:t>”</a:t>
            </a:r>
            <a:r>
              <a:rPr lang="en-US" altLang="zh-CN" sz="1600" dirty="0">
                <a:ea typeface="等线" panose="02010600030101010101" pitchFamily="2" charset="-122"/>
              </a:rPr>
              <a:t>, </a:t>
            </a:r>
          </a:p>
          <a:p>
            <a:pPr lvl="2"/>
            <a:r>
              <a:rPr lang="en-US" altLang="zh-CN" sz="1600" dirty="0">
                <a:ea typeface="等线" panose="02010600030101010101" pitchFamily="2" charset="-122"/>
              </a:rPr>
              <a:t>Context is thread</a:t>
            </a:r>
            <a:r>
              <a:rPr lang="en-US" sz="1600" dirty="0">
                <a:ea typeface="等线" panose="02010600030101010101" pitchFamily="2" charset="-122"/>
              </a:rPr>
              <a:t>’</a:t>
            </a:r>
            <a:r>
              <a:rPr lang="en-US" altLang="zh-CN" sz="1600" dirty="0">
                <a:ea typeface="等线" panose="02010600030101010101" pitchFamily="2" charset="-122"/>
              </a:rPr>
              <a:t>s address space</a:t>
            </a:r>
          </a:p>
          <a:p>
            <a:r>
              <a:rPr lang="en-US" altLang="zh-CN" dirty="0">
                <a:ea typeface="等线" panose="02010600030101010101" pitchFamily="2" charset="-122"/>
              </a:rPr>
              <a:t>Many errors in systems due to using wrong context</a:t>
            </a:r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D502BAB6-6B14-854A-98B2-D28B9D27A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62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1978556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Name Mapping Algorithms - 1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b="1" dirty="0">
                <a:ea typeface="等线" panose="02010600030101010101" pitchFamily="2" charset="-122"/>
              </a:rPr>
              <a:t>Table lookup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Find name in a table</a:t>
            </a:r>
          </a:p>
          <a:p>
            <a:pPr lvl="2"/>
            <a:r>
              <a:rPr lang="en-US" altLang="zh-CN" sz="1600" dirty="0">
                <a:ea typeface="等线" panose="02010600030101010101" pitchFamily="2" charset="-122"/>
              </a:rPr>
              <a:t>E.g., Phone book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Context: which table?</a:t>
            </a:r>
          </a:p>
          <a:p>
            <a:pPr lvl="2"/>
            <a:r>
              <a:rPr lang="en-US" altLang="zh-CN" sz="1600" dirty="0">
                <a:ea typeface="等线" panose="02010600030101010101" pitchFamily="2" charset="-122"/>
              </a:rPr>
              <a:t>Implicit VS. explicit</a:t>
            </a:r>
          </a:p>
          <a:p>
            <a:pPr lvl="2"/>
            <a:r>
              <a:rPr lang="en-US" altLang="zh-CN" sz="1600" dirty="0">
                <a:ea typeface="等线" panose="02010600030101010101" pitchFamily="2" charset="-122"/>
              </a:rPr>
              <a:t>Default context</a:t>
            </a:r>
          </a:p>
        </p:txBody>
      </p:sp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4904" y="1333500"/>
            <a:ext cx="3651896" cy="3305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25DE7B06-9298-0C40-A768-57E156709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63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7460533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Name Mapping Algorithms - 2</a:t>
            </a:r>
            <a:endParaRPr kumimoji="1" lang="zh-CN" altLang="en-US" dirty="0">
              <a:ea typeface="等线" panose="0201060003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b="1" dirty="0">
                <a:ea typeface="等线" panose="02010600030101010101" pitchFamily="2" charset="-122"/>
              </a:rPr>
              <a:t>Recursive lookup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E.g., “/</a:t>
            </a:r>
            <a:r>
              <a:rPr lang="en-US" altLang="zh-CN" dirty="0" err="1">
                <a:ea typeface="等线" panose="02010600030101010101" pitchFamily="2" charset="-122"/>
              </a:rPr>
              <a:t>usr</a:t>
            </a:r>
            <a:r>
              <a:rPr lang="en-US" altLang="zh-CN" dirty="0">
                <a:ea typeface="等线" panose="02010600030101010101" pitchFamily="2" charset="-122"/>
              </a:rPr>
              <a:t>/bin/</a:t>
            </a:r>
            <a:r>
              <a:rPr lang="en-US" altLang="zh-CN" dirty="0" err="1">
                <a:ea typeface="等线" panose="02010600030101010101" pitchFamily="2" charset="-122"/>
              </a:rPr>
              <a:t>rm</a:t>
            </a:r>
            <a:r>
              <a:rPr lang="en-US" altLang="zh-CN" dirty="0">
                <a:ea typeface="等线" panose="02010600030101010101" pitchFamily="2" charset="-122"/>
              </a:rPr>
              <a:t>”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First find “</a:t>
            </a:r>
            <a:r>
              <a:rPr lang="en-US" altLang="zh-CN" dirty="0" err="1">
                <a:ea typeface="等线" panose="02010600030101010101" pitchFamily="2" charset="-122"/>
              </a:rPr>
              <a:t>usr</a:t>
            </a:r>
            <a:r>
              <a:rPr lang="en-US" altLang="zh-CN" dirty="0">
                <a:ea typeface="等线" panose="02010600030101010101" pitchFamily="2" charset="-122"/>
              </a:rPr>
              <a:t>” in “/”, then find “bin” in “/</a:t>
            </a:r>
            <a:r>
              <a:rPr lang="en-US" altLang="zh-CN" dirty="0" err="1">
                <a:ea typeface="等线" panose="02010600030101010101" pitchFamily="2" charset="-122"/>
              </a:rPr>
              <a:t>usr</a:t>
            </a:r>
            <a:r>
              <a:rPr lang="en-US" altLang="zh-CN" dirty="0">
                <a:ea typeface="等线" panose="02010600030101010101" pitchFamily="2" charset="-122"/>
              </a:rPr>
              <a:t>”, then “</a:t>
            </a:r>
            <a:r>
              <a:rPr lang="en-US" altLang="zh-CN" dirty="0" err="1">
                <a:ea typeface="等线" panose="02010600030101010101" pitchFamily="2" charset="-122"/>
              </a:rPr>
              <a:t>rm</a:t>
            </a:r>
            <a:r>
              <a:rPr lang="en-US" altLang="zh-CN" dirty="0">
                <a:ea typeface="等线" panose="02010600030101010101" pitchFamily="2" charset="-122"/>
              </a:rPr>
              <a:t>”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Each look-up process is the same</a:t>
            </a:r>
          </a:p>
          <a:p>
            <a:r>
              <a:rPr lang="nl-NL" altLang="zh-CN" b="1" dirty="0">
                <a:ea typeface="等线" panose="02010600030101010101" pitchFamily="2" charset="-122"/>
              </a:rPr>
              <a:t>Multiple </a:t>
            </a:r>
            <a:r>
              <a:rPr lang="nl-NL" altLang="zh-CN" b="1" dirty="0" err="1">
                <a:ea typeface="等线" panose="02010600030101010101" pitchFamily="2" charset="-122"/>
              </a:rPr>
              <a:t>lookup</a:t>
            </a:r>
            <a:endParaRPr lang="nl-NL" altLang="zh-CN" b="1" dirty="0">
              <a:ea typeface="等线" panose="02010600030101010101" pitchFamily="2" charset="-122"/>
            </a:endParaRPr>
          </a:p>
          <a:p>
            <a:pPr lvl="1"/>
            <a:r>
              <a:rPr lang="nl-NL" altLang="zh-CN" b="1" dirty="0" err="1">
                <a:solidFill>
                  <a:srgbClr val="C00000"/>
                </a:solidFill>
                <a:ea typeface="等线" panose="02010600030101010101" pitchFamily="2" charset="-122"/>
              </a:rPr>
              <a:t>Recall</a:t>
            </a:r>
            <a:r>
              <a:rPr lang="nl-NL" altLang="zh-CN" dirty="0">
                <a:solidFill>
                  <a:srgbClr val="C00000"/>
                </a:solidFill>
                <a:ea typeface="等线" panose="02010600030101010101" pitchFamily="2" charset="-122"/>
              </a:rPr>
              <a:t>: </a:t>
            </a:r>
            <a:r>
              <a:rPr lang="nl-NL" altLang="zh-CN" dirty="0" err="1">
                <a:solidFill>
                  <a:srgbClr val="C00000"/>
                </a:solidFill>
                <a:ea typeface="等线" panose="02010600030101010101" pitchFamily="2" charset="-122"/>
              </a:rPr>
              <a:t>how</a:t>
            </a:r>
            <a:r>
              <a:rPr lang="nl-NL" altLang="zh-CN" dirty="0">
                <a:solidFill>
                  <a:srgbClr val="C00000"/>
                </a:solidFill>
                <a:ea typeface="等线" panose="02010600030101010101" pitchFamily="2" charset="-122"/>
              </a:rPr>
              <a:t> </a:t>
            </a:r>
            <a:r>
              <a:rPr lang="nl-NL" altLang="zh-CN" dirty="0" err="1">
                <a:solidFill>
                  <a:srgbClr val="C00000"/>
                </a:solidFill>
                <a:ea typeface="等线" panose="02010600030101010101" pitchFamily="2" charset="-122"/>
              </a:rPr>
              <a:t>to</a:t>
            </a:r>
            <a:r>
              <a:rPr lang="nl-NL" altLang="zh-CN" dirty="0">
                <a:solidFill>
                  <a:srgbClr val="C00000"/>
                </a:solidFill>
                <a:ea typeface="等线" panose="02010600030101010101" pitchFamily="2" charset="-122"/>
              </a:rPr>
              <a:t> </a:t>
            </a:r>
            <a:r>
              <a:rPr lang="nl-NL" altLang="zh-CN" dirty="0" err="1">
                <a:solidFill>
                  <a:srgbClr val="C00000"/>
                </a:solidFill>
                <a:ea typeface="等线" panose="02010600030101010101" pitchFamily="2" charset="-122"/>
              </a:rPr>
              <a:t>find</a:t>
            </a:r>
            <a:r>
              <a:rPr lang="nl-NL" altLang="zh-CN" dirty="0">
                <a:solidFill>
                  <a:srgbClr val="C00000"/>
                </a:solidFill>
                <a:ea typeface="等线" panose="02010600030101010101" pitchFamily="2" charset="-122"/>
              </a:rPr>
              <a:t> “</a:t>
            </a:r>
            <a:r>
              <a:rPr lang="nl-NL" altLang="zh-CN" dirty="0" err="1">
                <a:solidFill>
                  <a:srgbClr val="C00000"/>
                </a:solidFill>
                <a:ea typeface="等线" panose="02010600030101010101" pitchFamily="2" charset="-122"/>
              </a:rPr>
              <a:t>rm</a:t>
            </a:r>
            <a:r>
              <a:rPr lang="nl-NL" altLang="zh-CN" dirty="0">
                <a:solidFill>
                  <a:srgbClr val="C00000"/>
                </a:solidFill>
                <a:ea typeface="等线" panose="02010600030101010101" pitchFamily="2" charset="-122"/>
              </a:rPr>
              <a:t>” without absolute name?</a:t>
            </a:r>
          </a:p>
          <a:p>
            <a:pPr lvl="1"/>
            <a:r>
              <a:rPr lang="nl-NL" altLang="zh-CN" dirty="0">
                <a:ea typeface="等线" panose="02010600030101010101" pitchFamily="2" charset="-122"/>
              </a:rPr>
              <a:t>$PATH</a:t>
            </a:r>
          </a:p>
          <a:p>
            <a:pPr lvl="2"/>
            <a:r>
              <a:rPr lang="nl-NL" altLang="zh-CN" sz="1600" dirty="0">
                <a:ea typeface="等线" panose="02010600030101010101" pitchFamily="2" charset="-122"/>
              </a:rPr>
              <a:t>E.g., “/</a:t>
            </a:r>
            <a:r>
              <a:rPr lang="nl-NL" altLang="zh-CN" sz="1600" dirty="0" err="1">
                <a:ea typeface="等线" panose="02010600030101010101" pitchFamily="2" charset="-122"/>
              </a:rPr>
              <a:t>usr</a:t>
            </a:r>
            <a:r>
              <a:rPr lang="nl-NL" altLang="zh-CN" sz="1600" dirty="0">
                <a:ea typeface="等线" panose="02010600030101010101" pitchFamily="2" charset="-122"/>
              </a:rPr>
              <a:t>/</a:t>
            </a:r>
            <a:r>
              <a:rPr lang="nl-NL" altLang="zh-CN" sz="1600" dirty="0" err="1">
                <a:ea typeface="等线" panose="02010600030101010101" pitchFamily="2" charset="-122"/>
              </a:rPr>
              <a:t>local</a:t>
            </a:r>
            <a:r>
              <a:rPr lang="nl-NL" altLang="zh-CN" sz="1600" dirty="0">
                <a:ea typeface="等线" panose="02010600030101010101" pitchFamily="2" charset="-122"/>
              </a:rPr>
              <a:t>/</a:t>
            </a:r>
            <a:r>
              <a:rPr lang="nl-NL" altLang="zh-CN" sz="1600" dirty="0" err="1">
                <a:ea typeface="等线" panose="02010600030101010101" pitchFamily="2" charset="-122"/>
              </a:rPr>
              <a:t>sbin</a:t>
            </a:r>
            <a:r>
              <a:rPr lang="nl-NL" altLang="zh-CN" sz="1600" dirty="0">
                <a:ea typeface="等线" panose="02010600030101010101" pitchFamily="2" charset="-122"/>
              </a:rPr>
              <a:t>:/</a:t>
            </a:r>
            <a:r>
              <a:rPr lang="nl-NL" altLang="zh-CN" sz="1600" dirty="0" err="1">
                <a:ea typeface="等线" panose="02010600030101010101" pitchFamily="2" charset="-122"/>
              </a:rPr>
              <a:t>usr</a:t>
            </a:r>
            <a:r>
              <a:rPr lang="nl-NL" altLang="zh-CN" sz="1600" dirty="0">
                <a:ea typeface="等线" panose="02010600030101010101" pitchFamily="2" charset="-122"/>
              </a:rPr>
              <a:t>/</a:t>
            </a:r>
            <a:r>
              <a:rPr lang="nl-NL" altLang="zh-CN" sz="1600" dirty="0" err="1">
                <a:ea typeface="等线" panose="02010600030101010101" pitchFamily="2" charset="-122"/>
              </a:rPr>
              <a:t>local</a:t>
            </a:r>
            <a:r>
              <a:rPr lang="nl-NL" altLang="zh-CN" sz="1600" dirty="0">
                <a:ea typeface="等线" panose="02010600030101010101" pitchFamily="2" charset="-122"/>
              </a:rPr>
              <a:t>/bin:/</a:t>
            </a:r>
            <a:r>
              <a:rPr lang="nl-NL" altLang="zh-CN" sz="1600" dirty="0" err="1">
                <a:ea typeface="等线" panose="02010600030101010101" pitchFamily="2" charset="-122"/>
              </a:rPr>
              <a:t>usr</a:t>
            </a:r>
            <a:r>
              <a:rPr lang="nl-NL" altLang="zh-CN" sz="1600" dirty="0">
                <a:ea typeface="等线" panose="02010600030101010101" pitchFamily="2" charset="-122"/>
              </a:rPr>
              <a:t>/</a:t>
            </a:r>
            <a:r>
              <a:rPr lang="nl-NL" altLang="zh-CN" sz="1600" dirty="0" err="1">
                <a:ea typeface="等线" panose="02010600030101010101" pitchFamily="2" charset="-122"/>
              </a:rPr>
              <a:t>sbin</a:t>
            </a:r>
            <a:r>
              <a:rPr lang="nl-NL" altLang="zh-CN" sz="1600" dirty="0">
                <a:ea typeface="等线" panose="02010600030101010101" pitchFamily="2" charset="-122"/>
              </a:rPr>
              <a:t>:/</a:t>
            </a:r>
            <a:r>
              <a:rPr lang="nl-NL" altLang="zh-CN" sz="1600" dirty="0" err="1">
                <a:ea typeface="等线" panose="02010600030101010101" pitchFamily="2" charset="-122"/>
              </a:rPr>
              <a:t>usr</a:t>
            </a:r>
            <a:r>
              <a:rPr lang="nl-NL" altLang="zh-CN" sz="1600" dirty="0">
                <a:ea typeface="等线" panose="02010600030101010101" pitchFamily="2" charset="-122"/>
              </a:rPr>
              <a:t>/bin:/</a:t>
            </a:r>
            <a:r>
              <a:rPr lang="nl-NL" altLang="zh-CN" sz="1600" dirty="0" err="1">
                <a:ea typeface="等线" panose="02010600030101010101" pitchFamily="2" charset="-122"/>
              </a:rPr>
              <a:t>sbin</a:t>
            </a:r>
            <a:r>
              <a:rPr lang="nl-NL" altLang="zh-CN" sz="1600" dirty="0">
                <a:ea typeface="等线" panose="02010600030101010101" pitchFamily="2" charset="-122"/>
              </a:rPr>
              <a:t>:/bin”</a:t>
            </a:r>
          </a:p>
          <a:p>
            <a:pPr lvl="1"/>
            <a:r>
              <a:rPr lang="nl-NL" altLang="zh-CN" dirty="0">
                <a:ea typeface="等线" panose="02010600030101010101" pitchFamily="2" charset="-122"/>
              </a:rPr>
              <a:t>Look</a:t>
            </a:r>
            <a:r>
              <a:rPr lang="en-US" altLang="zh-CN" dirty="0">
                <a:ea typeface="等线" panose="02010600030101010101" pitchFamily="2" charset="-122"/>
              </a:rPr>
              <a:t>-up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in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a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predefined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list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of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context</a:t>
            </a:r>
            <a:endParaRPr lang="nl-NL" altLang="zh-CN" dirty="0">
              <a:ea typeface="等线" panose="02010600030101010101" pitchFamily="2" charset="-122"/>
            </a:endParaRPr>
          </a:p>
          <a:p>
            <a:pPr lvl="1">
              <a:lnSpc>
                <a:spcPct val="114000"/>
              </a:lnSpc>
            </a:pPr>
            <a:endParaRPr lang="zh-CN" altLang="en-US" sz="2000" dirty="0">
              <a:ea typeface="等线" panose="02010600030101010101" pitchFamily="2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F374A2C-3683-B34D-ABE7-C48DB61D0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64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2386631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等线" panose="02010600030101010101" pitchFamily="2" charset="-122"/>
              </a:rPr>
              <a:t>Interpreter Naming API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fi-FI" altLang="zh-CN" i="1" dirty="0">
                <a:ea typeface="等线" panose="02010600030101010101" pitchFamily="2" charset="-122"/>
              </a:rPr>
              <a:t> </a:t>
            </a:r>
            <a:r>
              <a:rPr lang="fi-FI" altLang="zh-CN" b="1" i="1" dirty="0">
                <a:solidFill>
                  <a:srgbClr val="0096FF"/>
                </a:solidFill>
                <a:ea typeface="等线" panose="02010600030101010101" pitchFamily="2" charset="-122"/>
              </a:rPr>
              <a:t>value</a:t>
            </a:r>
            <a:r>
              <a:rPr lang="fi-FI" altLang="zh-CN" i="1" dirty="0">
                <a:ea typeface="等线" panose="02010600030101010101" pitchFamily="2" charset="-122"/>
              </a:rPr>
              <a:t> </a:t>
            </a:r>
            <a:r>
              <a:rPr lang="fi-FI" altLang="zh-CN" dirty="0">
                <a:ea typeface="等线" panose="02010600030101010101" pitchFamily="2" charset="-122"/>
              </a:rPr>
              <a:t>← </a:t>
            </a:r>
            <a:r>
              <a:rPr lang="fi-FI" altLang="zh-CN" b="1" dirty="0">
                <a:ea typeface="等线" panose="02010600030101010101" pitchFamily="2" charset="-122"/>
              </a:rPr>
              <a:t>RESOLVE</a:t>
            </a:r>
            <a:r>
              <a:rPr lang="fi-FI" altLang="zh-CN" dirty="0">
                <a:ea typeface="等线" panose="02010600030101010101" pitchFamily="2" charset="-122"/>
              </a:rPr>
              <a:t>(</a:t>
            </a:r>
            <a:r>
              <a:rPr lang="fi-FI" altLang="zh-CN" i="1" dirty="0">
                <a:ea typeface="等线" panose="02010600030101010101" pitchFamily="2" charset="-122"/>
              </a:rPr>
              <a:t>name</a:t>
            </a:r>
            <a:r>
              <a:rPr lang="fi-FI" altLang="zh-CN" dirty="0">
                <a:ea typeface="等线" panose="02010600030101010101" pitchFamily="2" charset="-122"/>
              </a:rPr>
              <a:t>, </a:t>
            </a:r>
            <a:r>
              <a:rPr lang="fi-FI" altLang="zh-CN" i="1" dirty="0">
                <a:ea typeface="等线" panose="02010600030101010101" pitchFamily="2" charset="-122"/>
              </a:rPr>
              <a:t>context</a:t>
            </a:r>
            <a:r>
              <a:rPr lang="fi-FI" altLang="zh-CN" dirty="0">
                <a:ea typeface="等线" panose="02010600030101010101" pitchFamily="2" charset="-122"/>
              </a:rPr>
              <a:t>)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Return the mapping of </a:t>
            </a:r>
            <a:r>
              <a:rPr lang="en-US" altLang="zh-CN" i="1" dirty="0">
                <a:ea typeface="等线" panose="02010600030101010101" pitchFamily="2" charset="-122"/>
              </a:rPr>
              <a:t>name </a:t>
            </a:r>
            <a:r>
              <a:rPr lang="en-US" altLang="zh-CN" dirty="0">
                <a:ea typeface="等线" panose="02010600030101010101" pitchFamily="2" charset="-122"/>
              </a:rPr>
              <a:t>in the </a:t>
            </a:r>
            <a:r>
              <a:rPr lang="en-US" altLang="zh-CN" i="1" dirty="0">
                <a:ea typeface="等线" panose="02010600030101010101" pitchFamily="2" charset="-122"/>
              </a:rPr>
              <a:t>context</a:t>
            </a:r>
          </a:p>
          <a:p>
            <a:r>
              <a:rPr lang="en-US" altLang="zh-CN" i="1" dirty="0">
                <a:ea typeface="等线" panose="02010600030101010101" pitchFamily="2" charset="-122"/>
              </a:rPr>
              <a:t> </a:t>
            </a:r>
            <a:r>
              <a:rPr lang="en-US" altLang="zh-CN" b="1" i="1" dirty="0">
                <a:solidFill>
                  <a:srgbClr val="0096FF"/>
                </a:solidFill>
                <a:ea typeface="等线" panose="02010600030101010101" pitchFamily="2" charset="-122"/>
              </a:rPr>
              <a:t>status</a:t>
            </a:r>
            <a:r>
              <a:rPr lang="en-US" altLang="zh-CN" i="1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← </a:t>
            </a:r>
            <a:r>
              <a:rPr lang="en-US" altLang="zh-CN" b="1" dirty="0">
                <a:ea typeface="等线" panose="02010600030101010101" pitchFamily="2" charset="-122"/>
              </a:rPr>
              <a:t>BIND</a:t>
            </a:r>
            <a:r>
              <a:rPr lang="en-US" altLang="zh-CN" dirty="0">
                <a:ea typeface="等线" panose="02010600030101010101" pitchFamily="2" charset="-122"/>
              </a:rPr>
              <a:t>(</a:t>
            </a:r>
            <a:r>
              <a:rPr lang="en-US" altLang="zh-CN" i="1" dirty="0">
                <a:ea typeface="等线" panose="02010600030101010101" pitchFamily="2" charset="-122"/>
              </a:rPr>
              <a:t>name</a:t>
            </a:r>
            <a:r>
              <a:rPr lang="en-US" altLang="zh-CN" dirty="0">
                <a:ea typeface="等线" panose="02010600030101010101" pitchFamily="2" charset="-122"/>
              </a:rPr>
              <a:t>, </a:t>
            </a:r>
            <a:r>
              <a:rPr lang="en-US" altLang="zh-CN" i="1" dirty="0">
                <a:ea typeface="等线" panose="02010600030101010101" pitchFamily="2" charset="-122"/>
              </a:rPr>
              <a:t>value</a:t>
            </a:r>
            <a:r>
              <a:rPr lang="en-US" altLang="zh-CN" dirty="0">
                <a:ea typeface="等线" panose="02010600030101010101" pitchFamily="2" charset="-122"/>
              </a:rPr>
              <a:t>, </a:t>
            </a:r>
            <a:r>
              <a:rPr lang="en-US" altLang="zh-CN" i="1" dirty="0">
                <a:ea typeface="等线" panose="02010600030101010101" pitchFamily="2" charset="-122"/>
              </a:rPr>
              <a:t>context</a:t>
            </a:r>
            <a:r>
              <a:rPr lang="en-US" altLang="zh-CN" dirty="0">
                <a:ea typeface="等线" panose="02010600030101010101" pitchFamily="2" charset="-122"/>
              </a:rPr>
              <a:t>)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Establish a </a:t>
            </a:r>
            <a:r>
              <a:rPr lang="en-US" altLang="zh-CN" i="1" dirty="0">
                <a:ea typeface="等线" panose="02010600030101010101" pitchFamily="2" charset="-122"/>
              </a:rPr>
              <a:t>name </a:t>
            </a:r>
            <a:r>
              <a:rPr lang="en-US" altLang="zh-CN" dirty="0">
                <a:ea typeface="等线" panose="02010600030101010101" pitchFamily="2" charset="-122"/>
              </a:rPr>
              <a:t>to </a:t>
            </a:r>
            <a:r>
              <a:rPr lang="en-US" altLang="zh-CN" i="1" dirty="0">
                <a:ea typeface="等线" panose="02010600030101010101" pitchFamily="2" charset="-122"/>
              </a:rPr>
              <a:t>value mapping </a:t>
            </a:r>
            <a:r>
              <a:rPr lang="en-US" altLang="zh-CN" dirty="0">
                <a:ea typeface="等线" panose="02010600030101010101" pitchFamily="2" charset="-122"/>
              </a:rPr>
              <a:t>in the </a:t>
            </a:r>
            <a:r>
              <a:rPr lang="en-US" altLang="zh-CN" i="1" dirty="0">
                <a:ea typeface="等线" panose="02010600030101010101" pitchFamily="2" charset="-122"/>
              </a:rPr>
              <a:t>context</a:t>
            </a:r>
          </a:p>
          <a:p>
            <a:r>
              <a:rPr lang="en-US" altLang="zh-CN" i="1" dirty="0">
                <a:ea typeface="等线" panose="02010600030101010101" pitchFamily="2" charset="-122"/>
              </a:rPr>
              <a:t> </a:t>
            </a:r>
            <a:r>
              <a:rPr lang="en-US" altLang="zh-CN" b="1" i="1" dirty="0">
                <a:solidFill>
                  <a:srgbClr val="0096FF"/>
                </a:solidFill>
                <a:ea typeface="等线" panose="02010600030101010101" pitchFamily="2" charset="-122"/>
              </a:rPr>
              <a:t>status</a:t>
            </a:r>
            <a:r>
              <a:rPr lang="en-US" altLang="zh-CN" i="1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← </a:t>
            </a:r>
            <a:r>
              <a:rPr lang="en-US" altLang="zh-CN" b="1" dirty="0">
                <a:ea typeface="等线" panose="02010600030101010101" pitchFamily="2" charset="-122"/>
              </a:rPr>
              <a:t>UNBIND</a:t>
            </a:r>
            <a:r>
              <a:rPr lang="en-US" altLang="zh-CN" dirty="0">
                <a:ea typeface="等线" panose="02010600030101010101" pitchFamily="2" charset="-122"/>
              </a:rPr>
              <a:t>(</a:t>
            </a:r>
            <a:r>
              <a:rPr lang="en-US" altLang="zh-CN" i="1" dirty="0">
                <a:ea typeface="等线" panose="02010600030101010101" pitchFamily="2" charset="-122"/>
              </a:rPr>
              <a:t>name</a:t>
            </a:r>
            <a:r>
              <a:rPr lang="en-US" altLang="zh-CN" dirty="0">
                <a:ea typeface="等线" panose="02010600030101010101" pitchFamily="2" charset="-122"/>
              </a:rPr>
              <a:t>, </a:t>
            </a:r>
            <a:r>
              <a:rPr lang="en-US" altLang="zh-CN" i="1" dirty="0">
                <a:ea typeface="等线" panose="02010600030101010101" pitchFamily="2" charset="-122"/>
              </a:rPr>
              <a:t>context</a:t>
            </a:r>
            <a:r>
              <a:rPr lang="en-US" altLang="zh-CN" dirty="0">
                <a:ea typeface="等线" panose="02010600030101010101" pitchFamily="2" charset="-122"/>
              </a:rPr>
              <a:t>)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Delete name from </a:t>
            </a:r>
            <a:r>
              <a:rPr lang="en-US" altLang="zh-CN" i="1" dirty="0">
                <a:ea typeface="等线" panose="02010600030101010101" pitchFamily="2" charset="-122"/>
              </a:rPr>
              <a:t>context</a:t>
            </a:r>
          </a:p>
          <a:p>
            <a:r>
              <a:rPr lang="en-US" altLang="zh-CN" i="1" dirty="0">
                <a:ea typeface="等线" panose="02010600030101010101" pitchFamily="2" charset="-122"/>
              </a:rPr>
              <a:t> </a:t>
            </a:r>
            <a:r>
              <a:rPr lang="en-US" altLang="zh-CN" b="1" i="1" dirty="0">
                <a:solidFill>
                  <a:srgbClr val="0096FF"/>
                </a:solidFill>
                <a:ea typeface="等线" panose="02010600030101010101" pitchFamily="2" charset="-122"/>
              </a:rPr>
              <a:t>list</a:t>
            </a:r>
            <a:r>
              <a:rPr lang="en-US" altLang="zh-CN" i="1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← </a:t>
            </a:r>
            <a:r>
              <a:rPr lang="en-US" altLang="zh-CN" b="1" dirty="0">
                <a:ea typeface="等线" panose="02010600030101010101" pitchFamily="2" charset="-122"/>
              </a:rPr>
              <a:t>ENUMERATE</a:t>
            </a:r>
            <a:r>
              <a:rPr lang="en-US" altLang="zh-CN" dirty="0">
                <a:ea typeface="等线" panose="02010600030101010101" pitchFamily="2" charset="-122"/>
              </a:rPr>
              <a:t>(</a:t>
            </a:r>
            <a:r>
              <a:rPr lang="en-US" altLang="zh-CN" i="1" dirty="0">
                <a:ea typeface="等线" panose="02010600030101010101" pitchFamily="2" charset="-122"/>
              </a:rPr>
              <a:t>context</a:t>
            </a:r>
            <a:r>
              <a:rPr lang="en-US" altLang="zh-CN" dirty="0">
                <a:ea typeface="等线" panose="02010600030101010101" pitchFamily="2" charset="-122"/>
              </a:rPr>
              <a:t>)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Return a list of all bindings</a:t>
            </a:r>
          </a:p>
          <a:p>
            <a:r>
              <a:rPr lang="en-US" altLang="zh-CN" i="1" dirty="0">
                <a:ea typeface="等线" panose="02010600030101010101" pitchFamily="2" charset="-122"/>
              </a:rPr>
              <a:t> </a:t>
            </a:r>
            <a:r>
              <a:rPr lang="en-US" altLang="zh-CN" b="1" i="1" dirty="0">
                <a:solidFill>
                  <a:srgbClr val="0096FF"/>
                </a:solidFill>
                <a:ea typeface="等线" panose="02010600030101010101" pitchFamily="2" charset="-122"/>
              </a:rPr>
              <a:t>result</a:t>
            </a:r>
            <a:r>
              <a:rPr lang="en-US" altLang="zh-CN" i="1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← </a:t>
            </a:r>
            <a:r>
              <a:rPr lang="en-US" altLang="zh-CN" b="1" dirty="0">
                <a:ea typeface="等线" panose="02010600030101010101" pitchFamily="2" charset="-122"/>
              </a:rPr>
              <a:t>COMPARE</a:t>
            </a:r>
            <a:r>
              <a:rPr lang="en-US" altLang="zh-CN" dirty="0">
                <a:ea typeface="等线" panose="02010600030101010101" pitchFamily="2" charset="-122"/>
              </a:rPr>
              <a:t>(</a:t>
            </a:r>
            <a:r>
              <a:rPr lang="en-US" altLang="zh-CN" i="1" dirty="0">
                <a:ea typeface="等线" panose="02010600030101010101" pitchFamily="2" charset="-122"/>
              </a:rPr>
              <a:t>name1</a:t>
            </a:r>
            <a:r>
              <a:rPr lang="en-US" altLang="zh-CN" dirty="0">
                <a:ea typeface="等线" panose="02010600030101010101" pitchFamily="2" charset="-122"/>
              </a:rPr>
              <a:t>, </a:t>
            </a:r>
            <a:r>
              <a:rPr lang="en-US" altLang="zh-CN" i="1" dirty="0">
                <a:ea typeface="等线" panose="02010600030101010101" pitchFamily="2" charset="-122"/>
              </a:rPr>
              <a:t>name2</a:t>
            </a:r>
            <a:r>
              <a:rPr lang="en-US" altLang="zh-CN" dirty="0">
                <a:ea typeface="等线" panose="02010600030101010101" pitchFamily="2" charset="-122"/>
              </a:rPr>
              <a:t>)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Check if </a:t>
            </a:r>
            <a:r>
              <a:rPr lang="en-US" altLang="zh-CN" i="1" dirty="0">
                <a:ea typeface="等线" panose="02010600030101010101" pitchFamily="2" charset="-122"/>
              </a:rPr>
              <a:t>name1 </a:t>
            </a:r>
            <a:r>
              <a:rPr lang="en-US" altLang="zh-CN" dirty="0">
                <a:ea typeface="等线" panose="02010600030101010101" pitchFamily="2" charset="-122"/>
              </a:rPr>
              <a:t>and </a:t>
            </a:r>
            <a:r>
              <a:rPr lang="en-US" altLang="zh-CN" i="1" dirty="0">
                <a:ea typeface="等线" panose="02010600030101010101" pitchFamily="2" charset="-122"/>
              </a:rPr>
              <a:t>name2 </a:t>
            </a:r>
            <a:r>
              <a:rPr lang="en-US" altLang="zh-CN" dirty="0">
                <a:ea typeface="等线" panose="02010600030101010101" pitchFamily="2" charset="-122"/>
              </a:rPr>
              <a:t>are equal</a:t>
            </a:r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DFE6F04D-9E83-A840-83D1-05DD55C72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65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9627348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FAQ of Naming Scheme - 1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What is the syntax of names?</a:t>
            </a:r>
          </a:p>
          <a:p>
            <a:r>
              <a:rPr lang="en-US" altLang="zh-CN" dirty="0"/>
              <a:t>What are the possible value?</a:t>
            </a:r>
          </a:p>
          <a:p>
            <a:r>
              <a:rPr lang="en-US" altLang="zh-CN" dirty="0"/>
              <a:t>What context is used to resolve names?</a:t>
            </a:r>
          </a:p>
          <a:p>
            <a:r>
              <a:rPr lang="en-US" altLang="zh-CN" dirty="0"/>
              <a:t>Who specifies the context?</a:t>
            </a:r>
          </a:p>
          <a:p>
            <a:r>
              <a:rPr lang="en-US" altLang="zh-CN" dirty="0"/>
              <a:t>Is a particular name global (context-free) or local?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F9D84C3-2FBD-E744-B8F5-E1971B4A0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66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7253861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FAQ of Naming Scheme - 2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Does every name have a value?</a:t>
            </a:r>
          </a:p>
          <a:p>
            <a:pPr lvl="1"/>
            <a:r>
              <a:rPr lang="en-US" altLang="zh-CN" dirty="0"/>
              <a:t>Or, can you have “dangling” names?</a:t>
            </a:r>
          </a:p>
          <a:p>
            <a:r>
              <a:rPr lang="en-US" altLang="zh-CN" dirty="0"/>
              <a:t>Can a single name have multiple values?</a:t>
            </a:r>
          </a:p>
          <a:p>
            <a:r>
              <a:rPr lang="en-US" altLang="zh-CN" dirty="0"/>
              <a:t>Does every value have a name?</a:t>
            </a:r>
          </a:p>
          <a:p>
            <a:pPr lvl="1"/>
            <a:r>
              <a:rPr lang="en-US" altLang="zh-CN" dirty="0"/>
              <a:t>Or, can you name everything?</a:t>
            </a:r>
          </a:p>
          <a:p>
            <a:r>
              <a:rPr lang="en-US" altLang="zh-CN" dirty="0"/>
              <a:t>Can a single value have multiple names?</a:t>
            </a:r>
          </a:p>
          <a:p>
            <a:pPr lvl="1"/>
            <a:r>
              <a:rPr lang="en-US" altLang="zh-CN" dirty="0"/>
              <a:t>Or, are there synonyms?</a:t>
            </a:r>
          </a:p>
          <a:p>
            <a:r>
              <a:rPr lang="en-US" altLang="zh-CN" dirty="0"/>
              <a:t>Can the value corresponding to a name change over time?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3DF2E7D-B8BE-B849-B63D-314A97CED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67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1972446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9050">
          <a:solidFill>
            <a:srgbClr val="BE374B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45560</TotalTime>
  <Words>3164</Words>
  <Application>Microsoft Macintosh PowerPoint</Application>
  <PresentationFormat>全屏显示(16:10)</PresentationFormat>
  <Paragraphs>644</Paragraphs>
  <Slides>67</Slides>
  <Notes>18</Notes>
  <HiddenSlides>2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67</vt:i4>
      </vt:variant>
    </vt:vector>
  </HeadingPairs>
  <TitlesOfParts>
    <vt:vector size="76" baseType="lpstr">
      <vt:lpstr>等线</vt:lpstr>
      <vt:lpstr>等线</vt:lpstr>
      <vt:lpstr>宋体</vt:lpstr>
      <vt:lpstr>ＭＳ Ｐゴシック</vt:lpstr>
      <vt:lpstr>Arial</vt:lpstr>
      <vt:lpstr>Calibri</vt:lpstr>
      <vt:lpstr>Courier New</vt:lpstr>
      <vt:lpstr>Times New Roman</vt:lpstr>
      <vt:lpstr>1_Office 主题​​</vt:lpstr>
      <vt:lpstr>DNS &amp; Naming Scheme</vt:lpstr>
      <vt:lpstr>PowerPoint 演示文稿</vt:lpstr>
      <vt:lpstr>DNS: Binding IP and Domain Name</vt:lpstr>
      <vt:lpstr>IP Address as a Type of Name</vt:lpstr>
      <vt:lpstr>Why Not Just Using IP Address?</vt:lpstr>
      <vt:lpstr>Questions on DNS</vt:lpstr>
      <vt:lpstr>Look-up Algorithm</vt:lpstr>
      <vt:lpstr>Distributing Responsibility</vt:lpstr>
      <vt:lpstr>Name Servers</vt:lpstr>
      <vt:lpstr>DNS Hierarchy (a partial view)</vt:lpstr>
      <vt:lpstr>Basic DNS Look-up Algorithm</vt:lpstr>
      <vt:lpstr>DNS Lookup</vt:lpstr>
      <vt:lpstr>DNS Lookup</vt:lpstr>
      <vt:lpstr>DNS Lookup</vt:lpstr>
      <vt:lpstr>DNS Lookup</vt:lpstr>
      <vt:lpstr>DNS Lookup</vt:lpstr>
      <vt:lpstr>Context in DNS</vt:lpstr>
      <vt:lpstr>Fault Tolerant</vt:lpstr>
      <vt:lpstr>Three Enhancements on Look-up Algorithm</vt:lpstr>
      <vt:lpstr>Three Enhancements on Look-up Algorithm</vt:lpstr>
      <vt:lpstr>DNS Request Process</vt:lpstr>
      <vt:lpstr>Three Enhancements on Look-up Algorithm</vt:lpstr>
      <vt:lpstr>Combine These Enhancements</vt:lpstr>
      <vt:lpstr>Other Features of DNS</vt:lpstr>
      <vt:lpstr>Other Features of DNS</vt:lpstr>
      <vt:lpstr>Name Discovery in DNS (at the first place)</vt:lpstr>
      <vt:lpstr>Comparing Hostname &amp; Filename</vt:lpstr>
      <vt:lpstr>PowerPoint 演示文稿</vt:lpstr>
      <vt:lpstr>Benefits of Hierarchical Design</vt:lpstr>
      <vt:lpstr>Good Points on DNS Design</vt:lpstr>
      <vt:lpstr>Good Points on DNS Design</vt:lpstr>
      <vt:lpstr>Bad Points on DNS Design</vt:lpstr>
      <vt:lpstr>DNS Amplification Attack</vt:lpstr>
      <vt:lpstr>DNS Security</vt:lpstr>
      <vt:lpstr>DNSSEC: Protect DNS Record</vt:lpstr>
      <vt:lpstr>Content Distribution</vt:lpstr>
      <vt:lpstr>Content Distribution</vt:lpstr>
      <vt:lpstr>Caching Examples</vt:lpstr>
      <vt:lpstr>Content Distribution Network (CDN)</vt:lpstr>
      <vt:lpstr>Content Distribution Network (CDN)</vt:lpstr>
      <vt:lpstr>Server Selection Mechanism</vt:lpstr>
      <vt:lpstr>Server Selection Mechanism</vt:lpstr>
      <vt:lpstr>Server Selection Mechanism</vt:lpstr>
      <vt:lpstr>How Akamai Uses DNS</vt:lpstr>
      <vt:lpstr>How Akamai Uses DNS</vt:lpstr>
      <vt:lpstr>How Akamai Uses DNS</vt:lpstr>
      <vt:lpstr>How Akamai Uses DNS</vt:lpstr>
      <vt:lpstr>How Akamai Uses DNS</vt:lpstr>
      <vt:lpstr>How Akamai Uses DNS</vt:lpstr>
      <vt:lpstr>How Akamai Uses DNS</vt:lpstr>
      <vt:lpstr>How Akamai Works: Cache Hit</vt:lpstr>
      <vt:lpstr>PowerPoint 演示文稿</vt:lpstr>
      <vt:lpstr>Naming in General</vt:lpstr>
      <vt:lpstr>Naming a Disk</vt:lpstr>
      <vt:lpstr>Naming for Modularity</vt:lpstr>
      <vt:lpstr>Addresses as Names</vt:lpstr>
      <vt:lpstr>Naming Schemes</vt:lpstr>
      <vt:lpstr>Naming Model</vt:lpstr>
      <vt:lpstr>Naming Terminology</vt:lpstr>
      <vt:lpstr>Naming Context</vt:lpstr>
      <vt:lpstr>Determining Context - 1</vt:lpstr>
      <vt:lpstr>Determining Context - 2</vt:lpstr>
      <vt:lpstr>Name Mapping Algorithms - 1</vt:lpstr>
      <vt:lpstr>Name Mapping Algorithms - 2</vt:lpstr>
      <vt:lpstr>Interpreter Naming API</vt:lpstr>
      <vt:lpstr>FAQ of Naming Scheme - 1</vt:lpstr>
      <vt:lpstr>FAQ of Naming Scheme - 2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Xia Yubin</cp:lastModifiedBy>
  <cp:revision>1606</cp:revision>
  <cp:lastPrinted>2020-03-02T13:38:09Z</cp:lastPrinted>
  <dcterms:created xsi:type="dcterms:W3CDTF">2017-11-24T09:35:45Z</dcterms:created>
  <dcterms:modified xsi:type="dcterms:W3CDTF">2025-11-28T07:44:53Z</dcterms:modified>
</cp:coreProperties>
</file>